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4"/>
    <p:sldMasterId id="214748368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Lst>
  <p:sldSz cy="5143500" cx="9144000"/>
  <p:notesSz cx="6858000" cy="9144000"/>
  <p:embeddedFontLst>
    <p:embeddedFont>
      <p:font typeface="Proxima Nova"/>
      <p:regular r:id="rId65"/>
      <p:bold r:id="rId66"/>
      <p:italic r:id="rId67"/>
      <p:boldItalic r:id="rId68"/>
    </p:embeddedFont>
    <p:embeddedFont>
      <p:font typeface="Roboto Medium"/>
      <p:regular r:id="rId69"/>
      <p:bold r:id="rId70"/>
      <p:italic r:id="rId71"/>
      <p:boldItalic r:id="rId72"/>
    </p:embeddedFont>
    <p:embeddedFont>
      <p:font typeface="Amatic SC"/>
      <p:regular r:id="rId73"/>
      <p:bold r:id="rId74"/>
    </p:embeddedFont>
    <p:embeddedFont>
      <p:font typeface="Bebas Neue"/>
      <p:regular r:id="rId75"/>
    </p:embeddedFont>
    <p:embeddedFont>
      <p:font typeface="Overpass"/>
      <p:regular r:id="rId76"/>
      <p:bold r:id="rId77"/>
      <p:italic r:id="rId78"/>
      <p:boldItalic r:id="rId79"/>
    </p:embeddedFont>
    <p:embeddedFont>
      <p:font typeface="Russo One"/>
      <p:regular r:id="rId80"/>
    </p:embeddedFont>
    <p:embeddedFont>
      <p:font typeface="Proxima Nova Semibold"/>
      <p:regular r:id="rId81"/>
      <p:bold r:id="rId82"/>
      <p:boldItalic r:id="rId83"/>
    </p:embeddedFont>
    <p:embeddedFont>
      <p:font typeface="Sora"/>
      <p:regular r:id="rId84"/>
      <p:bold r:id="rId85"/>
    </p:embeddedFont>
    <p:embeddedFont>
      <p:font typeface="Karla"/>
      <p:regular r:id="rId86"/>
      <p:bold r:id="rId87"/>
      <p:italic r:id="rId88"/>
      <p:boldItalic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D4DD1E7-0F64-4406-890A-B33A93C2E62A}">
  <a:tblStyle styleId="{0D4DD1E7-0F64-4406-890A-B33A93C2E62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Sora-regular.fntdata"/><Relationship Id="rId83" Type="http://schemas.openxmlformats.org/officeDocument/2006/relationships/font" Target="fonts/ProximaNovaSemibold-boldItalic.fntdata"/><Relationship Id="rId42" Type="http://schemas.openxmlformats.org/officeDocument/2006/relationships/slide" Target="slides/slide36.xml"/><Relationship Id="rId86" Type="http://schemas.openxmlformats.org/officeDocument/2006/relationships/font" Target="fonts/Karla-regular.fntdata"/><Relationship Id="rId41" Type="http://schemas.openxmlformats.org/officeDocument/2006/relationships/slide" Target="slides/slide35.xml"/><Relationship Id="rId85" Type="http://schemas.openxmlformats.org/officeDocument/2006/relationships/font" Target="fonts/Sora-bold.fntdata"/><Relationship Id="rId44" Type="http://schemas.openxmlformats.org/officeDocument/2006/relationships/slide" Target="slides/slide38.xml"/><Relationship Id="rId88" Type="http://schemas.openxmlformats.org/officeDocument/2006/relationships/font" Target="fonts/Karla-italic.fntdata"/><Relationship Id="rId43" Type="http://schemas.openxmlformats.org/officeDocument/2006/relationships/slide" Target="slides/slide37.xml"/><Relationship Id="rId87" Type="http://schemas.openxmlformats.org/officeDocument/2006/relationships/font" Target="fonts/Karla-bold.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Karla-boldItalic.fntdata"/><Relationship Id="rId80" Type="http://schemas.openxmlformats.org/officeDocument/2006/relationships/font" Target="fonts/RussoOne-regular.fntdata"/><Relationship Id="rId82" Type="http://schemas.openxmlformats.org/officeDocument/2006/relationships/font" Target="fonts/ProximaNovaSemibold-bold.fntdata"/><Relationship Id="rId81" Type="http://schemas.openxmlformats.org/officeDocument/2006/relationships/font" Target="fonts/ProximaNovaSemibold-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AmaticSC-regular.fntdata"/><Relationship Id="rId72" Type="http://schemas.openxmlformats.org/officeDocument/2006/relationships/font" Target="fonts/RobotoMedium-boldItalic.fntdata"/><Relationship Id="rId31" Type="http://schemas.openxmlformats.org/officeDocument/2006/relationships/slide" Target="slides/slide25.xml"/><Relationship Id="rId75" Type="http://schemas.openxmlformats.org/officeDocument/2006/relationships/font" Target="fonts/BebasNeue-regular.fntdata"/><Relationship Id="rId30" Type="http://schemas.openxmlformats.org/officeDocument/2006/relationships/slide" Target="slides/slide24.xml"/><Relationship Id="rId74" Type="http://schemas.openxmlformats.org/officeDocument/2006/relationships/font" Target="fonts/AmaticSC-bold.fntdata"/><Relationship Id="rId33" Type="http://schemas.openxmlformats.org/officeDocument/2006/relationships/slide" Target="slides/slide27.xml"/><Relationship Id="rId77" Type="http://schemas.openxmlformats.org/officeDocument/2006/relationships/font" Target="fonts/Overpass-bold.fntdata"/><Relationship Id="rId32" Type="http://schemas.openxmlformats.org/officeDocument/2006/relationships/slide" Target="slides/slide26.xml"/><Relationship Id="rId76" Type="http://schemas.openxmlformats.org/officeDocument/2006/relationships/font" Target="fonts/Overpass-regular.fntdata"/><Relationship Id="rId35" Type="http://schemas.openxmlformats.org/officeDocument/2006/relationships/slide" Target="slides/slide29.xml"/><Relationship Id="rId79" Type="http://schemas.openxmlformats.org/officeDocument/2006/relationships/font" Target="fonts/Overpass-boldItalic.fntdata"/><Relationship Id="rId34" Type="http://schemas.openxmlformats.org/officeDocument/2006/relationships/slide" Target="slides/slide28.xml"/><Relationship Id="rId78" Type="http://schemas.openxmlformats.org/officeDocument/2006/relationships/font" Target="fonts/Overpass-italic.fntdata"/><Relationship Id="rId71" Type="http://schemas.openxmlformats.org/officeDocument/2006/relationships/font" Target="fonts/RobotoMedium-italic.fntdata"/><Relationship Id="rId70" Type="http://schemas.openxmlformats.org/officeDocument/2006/relationships/font" Target="fonts/RobotoMedium-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ProximaNova-bold.fntdata"/><Relationship Id="rId21" Type="http://schemas.openxmlformats.org/officeDocument/2006/relationships/slide" Target="slides/slide15.xml"/><Relationship Id="rId65" Type="http://schemas.openxmlformats.org/officeDocument/2006/relationships/font" Target="fonts/ProximaNova-regular.fntdata"/><Relationship Id="rId24" Type="http://schemas.openxmlformats.org/officeDocument/2006/relationships/slide" Target="slides/slide18.xml"/><Relationship Id="rId68" Type="http://schemas.openxmlformats.org/officeDocument/2006/relationships/font" Target="fonts/ProximaNova-boldItalic.fntdata"/><Relationship Id="rId23" Type="http://schemas.openxmlformats.org/officeDocument/2006/relationships/slide" Target="slides/slide17.xml"/><Relationship Id="rId67" Type="http://schemas.openxmlformats.org/officeDocument/2006/relationships/font" Target="fonts/ProximaNova-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edium-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11629f8e370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11629f8e370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11683ee10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11683ee10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11629f8e4b6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11629f8e4b6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11621753f28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11621753f28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11683ee1084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11683ee1084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11621753f28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11621753f28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11621753f28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11621753f28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11683ee1084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11683ee1084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11621753f28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11621753f28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11629f8e370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11629f8e370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11621753f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11621753f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11621753f28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11621753f28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11629f8e4b6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11629f8e4b6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11621753f28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11621753f2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11629f8e4b6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11629f8e4b6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11621753f28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11621753f28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11629f8e4b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7" name="Google Shape;1117;g11629f8e4b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116e8c396f6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116e8c396f6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11621753f28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11621753f28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11621753f28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11621753f28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11629f8e370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11629f8e370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11621753f2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11621753f2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11621753f28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11621753f28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11621753f28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11621753f28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116e8c396f6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0" name="Google Shape;1270;g116e8c396f6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11629f8e37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11629f8e37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11629f8e370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11629f8e370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11629f8e370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11629f8e370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11629f8e370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11629f8e370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g11629f8e370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7" name="Google Shape;1347;g11629f8e370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g11629f8e37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0" name="Google Shape;1360;g11629f8e37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11629f8e370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11629f8e370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11629f8e370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11629f8e370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g11629f8e370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5" name="Google Shape;1395;g11629f8e370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116e8c396f6_0_50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1" name="Google Shape;1401;g116e8c396f6_0_50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116e8c396f6_0_5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116e8c396f6_0_5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g116e8c396f6_0_50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5" name="Google Shape;1415;g116e8c396f6_0_50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116e8c396f6_0_50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116e8c396f6_0_50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116e8c396f6_0_5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116e8c396f6_0_5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9" name="Shape 1789"/>
        <p:cNvGrpSpPr/>
        <p:nvPr/>
      </p:nvGrpSpPr>
      <p:grpSpPr>
        <a:xfrm>
          <a:off x="0" y="0"/>
          <a:ext cx="0" cy="0"/>
          <a:chOff x="0" y="0"/>
          <a:chExt cx="0" cy="0"/>
        </a:xfrm>
      </p:grpSpPr>
      <p:sp>
        <p:nvSpPr>
          <p:cNvPr id="1790" name="Google Shape;1790;g116e8c396f6_0_5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1" name="Google Shape;1791;g116e8c396f6_0_5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0" name="Shape 3990"/>
        <p:cNvGrpSpPr/>
        <p:nvPr/>
      </p:nvGrpSpPr>
      <p:grpSpPr>
        <a:xfrm>
          <a:off x="0" y="0"/>
          <a:ext cx="0" cy="0"/>
          <a:chOff x="0" y="0"/>
          <a:chExt cx="0" cy="0"/>
        </a:xfrm>
      </p:grpSpPr>
      <p:sp>
        <p:nvSpPr>
          <p:cNvPr id="3991" name="Google Shape;3991;g116e8c396f6_0_7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2" name="Google Shape;3992;g116e8c396f6_0_7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9" name="Shape 4409"/>
        <p:cNvGrpSpPr/>
        <p:nvPr/>
      </p:nvGrpSpPr>
      <p:grpSpPr>
        <a:xfrm>
          <a:off x="0" y="0"/>
          <a:ext cx="0" cy="0"/>
          <a:chOff x="0" y="0"/>
          <a:chExt cx="0" cy="0"/>
        </a:xfrm>
      </p:grpSpPr>
      <p:sp>
        <p:nvSpPr>
          <p:cNvPr id="4410" name="Google Shape;4410;g116e8c396f6_0_8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1" name="Google Shape;4411;g116e8c396f6_0_8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9" name="Shape 4579"/>
        <p:cNvGrpSpPr/>
        <p:nvPr/>
      </p:nvGrpSpPr>
      <p:grpSpPr>
        <a:xfrm>
          <a:off x="0" y="0"/>
          <a:ext cx="0" cy="0"/>
          <a:chOff x="0" y="0"/>
          <a:chExt cx="0" cy="0"/>
        </a:xfrm>
      </p:grpSpPr>
      <p:sp>
        <p:nvSpPr>
          <p:cNvPr id="4580" name="Google Shape;4580;g116e8c396f6_0_8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1" name="Google Shape;4581;g116e8c396f6_0_8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11621753f2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11621753f2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4" name="Shape 4984"/>
        <p:cNvGrpSpPr/>
        <p:nvPr/>
      </p:nvGrpSpPr>
      <p:grpSpPr>
        <a:xfrm>
          <a:off x="0" y="0"/>
          <a:ext cx="0" cy="0"/>
          <a:chOff x="0" y="0"/>
          <a:chExt cx="0" cy="0"/>
        </a:xfrm>
      </p:grpSpPr>
      <p:sp>
        <p:nvSpPr>
          <p:cNvPr id="4985" name="Google Shape;4985;g116e8c396f6_0_8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6" name="Google Shape;4986;g116e8c396f6_0_8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4" name="Shape 5364"/>
        <p:cNvGrpSpPr/>
        <p:nvPr/>
      </p:nvGrpSpPr>
      <p:grpSpPr>
        <a:xfrm>
          <a:off x="0" y="0"/>
          <a:ext cx="0" cy="0"/>
          <a:chOff x="0" y="0"/>
          <a:chExt cx="0" cy="0"/>
        </a:xfrm>
      </p:grpSpPr>
      <p:sp>
        <p:nvSpPr>
          <p:cNvPr id="5365" name="Google Shape;5365;g116e8c396f6_0_9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6" name="Google Shape;5366;g116e8c396f6_0_9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8" name="Shape 5778"/>
        <p:cNvGrpSpPr/>
        <p:nvPr/>
      </p:nvGrpSpPr>
      <p:grpSpPr>
        <a:xfrm>
          <a:off x="0" y="0"/>
          <a:ext cx="0" cy="0"/>
          <a:chOff x="0" y="0"/>
          <a:chExt cx="0" cy="0"/>
        </a:xfrm>
      </p:grpSpPr>
      <p:sp>
        <p:nvSpPr>
          <p:cNvPr id="5779" name="Google Shape;5779;g116e8c396f6_0_9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0" name="Google Shape;5780;g116e8c396f6_0_9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9" name="Shape 6139"/>
        <p:cNvGrpSpPr/>
        <p:nvPr/>
      </p:nvGrpSpPr>
      <p:grpSpPr>
        <a:xfrm>
          <a:off x="0" y="0"/>
          <a:ext cx="0" cy="0"/>
          <a:chOff x="0" y="0"/>
          <a:chExt cx="0" cy="0"/>
        </a:xfrm>
      </p:grpSpPr>
      <p:sp>
        <p:nvSpPr>
          <p:cNvPr id="6140" name="Google Shape;6140;g116e8c396f6_0_9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1" name="Google Shape;6141;g116e8c396f6_0_9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9" name="Shape 6649"/>
        <p:cNvGrpSpPr/>
        <p:nvPr/>
      </p:nvGrpSpPr>
      <p:grpSpPr>
        <a:xfrm>
          <a:off x="0" y="0"/>
          <a:ext cx="0" cy="0"/>
          <a:chOff x="0" y="0"/>
          <a:chExt cx="0" cy="0"/>
        </a:xfrm>
      </p:grpSpPr>
      <p:sp>
        <p:nvSpPr>
          <p:cNvPr id="6650" name="Google Shape;6650;g116e8c396f6_0_10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1" name="Google Shape;6651;g116e8c396f6_0_10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9" name="Shape 7269"/>
        <p:cNvGrpSpPr/>
        <p:nvPr/>
      </p:nvGrpSpPr>
      <p:grpSpPr>
        <a:xfrm>
          <a:off x="0" y="0"/>
          <a:ext cx="0" cy="0"/>
          <a:chOff x="0" y="0"/>
          <a:chExt cx="0" cy="0"/>
        </a:xfrm>
      </p:grpSpPr>
      <p:sp>
        <p:nvSpPr>
          <p:cNvPr id="7270" name="Google Shape;7270;g116e8c396f6_0_10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1" name="Google Shape;7271;g116e8c396f6_0_10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3" name="Shape 7863"/>
        <p:cNvGrpSpPr/>
        <p:nvPr/>
      </p:nvGrpSpPr>
      <p:grpSpPr>
        <a:xfrm>
          <a:off x="0" y="0"/>
          <a:ext cx="0" cy="0"/>
          <a:chOff x="0" y="0"/>
          <a:chExt cx="0" cy="0"/>
        </a:xfrm>
      </p:grpSpPr>
      <p:sp>
        <p:nvSpPr>
          <p:cNvPr id="7864" name="Google Shape;7864;g116e8c396f6_0_11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5" name="Google Shape;7865;g116e8c396f6_0_11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4" name="Shape 8184"/>
        <p:cNvGrpSpPr/>
        <p:nvPr/>
      </p:nvGrpSpPr>
      <p:grpSpPr>
        <a:xfrm>
          <a:off x="0" y="0"/>
          <a:ext cx="0" cy="0"/>
          <a:chOff x="0" y="0"/>
          <a:chExt cx="0" cy="0"/>
        </a:xfrm>
      </p:grpSpPr>
      <p:sp>
        <p:nvSpPr>
          <p:cNvPr id="8185" name="Google Shape;8185;g116e8c396f6_0_11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6" name="Google Shape;8186;g116e8c396f6_0_11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2" name="Shape 8492"/>
        <p:cNvGrpSpPr/>
        <p:nvPr/>
      </p:nvGrpSpPr>
      <p:grpSpPr>
        <a:xfrm>
          <a:off x="0" y="0"/>
          <a:ext cx="0" cy="0"/>
          <a:chOff x="0" y="0"/>
          <a:chExt cx="0" cy="0"/>
        </a:xfrm>
      </p:grpSpPr>
      <p:sp>
        <p:nvSpPr>
          <p:cNvPr id="8493" name="Google Shape;8493;g116e8c396f6_0_13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4" name="Google Shape;8494;g116e8c396f6_0_13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1621753f28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11621753f28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11621753f28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11621753f28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1621753f28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11621753f28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1621753f28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11621753f28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279900" y="243300"/>
            <a:ext cx="8584200" cy="4656900"/>
          </a:xfrm>
          <a:prstGeom prst="roundRect">
            <a:avLst>
              <a:gd fmla="val 4665" name="adj"/>
            </a:avLst>
          </a:prstGeom>
          <a:solidFill>
            <a:schemeClr val="lt1"/>
          </a:solidFill>
          <a:ln>
            <a:noFill/>
          </a:ln>
          <a:effectLst>
            <a:outerShdw blurRad="57150" rotWithShape="0" algn="bl" dir="5400000" dist="3810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787687" y="1005200"/>
            <a:ext cx="3576000" cy="2469300"/>
          </a:xfrm>
          <a:prstGeom prst="rect">
            <a:avLst/>
          </a:prstGeom>
        </p:spPr>
        <p:txBody>
          <a:bodyPr anchorCtr="0" anchor="ctr" bIns="91425" lIns="91425" spcFirstLastPara="1" rIns="91425" wrap="square" tIns="91425">
            <a:noAutofit/>
          </a:bodyPr>
          <a:lstStyle>
            <a:lvl1pPr lvl="0">
              <a:lnSpc>
                <a:spcPct val="90000"/>
              </a:lnSpc>
              <a:spcBef>
                <a:spcPts val="0"/>
              </a:spcBef>
              <a:spcAft>
                <a:spcPts val="0"/>
              </a:spcAft>
              <a:buClr>
                <a:srgbClr val="191919"/>
              </a:buClr>
              <a:buSzPts val="5200"/>
              <a:buNone/>
              <a:defRPr sz="5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845787" y="3724600"/>
            <a:ext cx="3361500" cy="3336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None/>
              <a:defRPr>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2" name="Google Shape;12;p2"/>
          <p:cNvGrpSpPr/>
          <p:nvPr/>
        </p:nvGrpSpPr>
        <p:grpSpPr>
          <a:xfrm>
            <a:off x="7210254" y="3834546"/>
            <a:ext cx="1482900" cy="1065600"/>
            <a:chOff x="5912779" y="4216896"/>
            <a:chExt cx="1482900" cy="1065600"/>
          </a:xfrm>
        </p:grpSpPr>
        <p:cxnSp>
          <p:nvCxnSpPr>
            <p:cNvPr id="13" name="Google Shape;13;p2"/>
            <p:cNvCxnSpPr/>
            <p:nvPr/>
          </p:nvCxnSpPr>
          <p:spPr>
            <a:xfrm>
              <a:off x="6127875" y="4216896"/>
              <a:ext cx="0" cy="1065600"/>
            </a:xfrm>
            <a:prstGeom prst="straightConnector1">
              <a:avLst/>
            </a:prstGeom>
            <a:noFill/>
            <a:ln cap="flat" cmpd="sng" w="9525">
              <a:solidFill>
                <a:schemeClr val="accent3"/>
              </a:solidFill>
              <a:prstDash val="solid"/>
              <a:round/>
              <a:headEnd len="med" w="med" type="none"/>
              <a:tailEnd len="med" w="med" type="none"/>
            </a:ln>
          </p:spPr>
        </p:cxnSp>
        <p:cxnSp>
          <p:nvCxnSpPr>
            <p:cNvPr id="14" name="Google Shape;14;p2"/>
            <p:cNvCxnSpPr/>
            <p:nvPr/>
          </p:nvCxnSpPr>
          <p:spPr>
            <a:xfrm>
              <a:off x="6343940" y="4216896"/>
              <a:ext cx="0" cy="1065600"/>
            </a:xfrm>
            <a:prstGeom prst="straightConnector1">
              <a:avLst/>
            </a:prstGeom>
            <a:noFill/>
            <a:ln cap="flat" cmpd="sng" w="9525">
              <a:solidFill>
                <a:schemeClr val="accent3"/>
              </a:solidFill>
              <a:prstDash val="solid"/>
              <a:round/>
              <a:headEnd len="med" w="med" type="none"/>
              <a:tailEnd len="med" w="med" type="none"/>
            </a:ln>
          </p:spPr>
        </p:cxnSp>
        <p:cxnSp>
          <p:nvCxnSpPr>
            <p:cNvPr id="15" name="Google Shape;15;p2"/>
            <p:cNvCxnSpPr/>
            <p:nvPr/>
          </p:nvCxnSpPr>
          <p:spPr>
            <a:xfrm>
              <a:off x="6560005" y="4216896"/>
              <a:ext cx="0" cy="1065600"/>
            </a:xfrm>
            <a:prstGeom prst="straightConnector1">
              <a:avLst/>
            </a:prstGeom>
            <a:noFill/>
            <a:ln cap="flat" cmpd="sng" w="9525">
              <a:solidFill>
                <a:schemeClr val="accent3"/>
              </a:solidFill>
              <a:prstDash val="solid"/>
              <a:round/>
              <a:headEnd len="med" w="med" type="none"/>
              <a:tailEnd len="med" w="med" type="none"/>
            </a:ln>
          </p:spPr>
        </p:cxnSp>
        <p:cxnSp>
          <p:nvCxnSpPr>
            <p:cNvPr id="16" name="Google Shape;16;p2"/>
            <p:cNvCxnSpPr/>
            <p:nvPr/>
          </p:nvCxnSpPr>
          <p:spPr>
            <a:xfrm>
              <a:off x="6776070" y="4216896"/>
              <a:ext cx="0" cy="1065600"/>
            </a:xfrm>
            <a:prstGeom prst="straightConnector1">
              <a:avLst/>
            </a:prstGeom>
            <a:noFill/>
            <a:ln cap="flat" cmpd="sng" w="9525">
              <a:solidFill>
                <a:schemeClr val="accent3"/>
              </a:solidFill>
              <a:prstDash val="solid"/>
              <a:round/>
              <a:headEnd len="med" w="med" type="none"/>
              <a:tailEnd len="med" w="med" type="none"/>
            </a:ln>
          </p:spPr>
        </p:cxnSp>
        <p:cxnSp>
          <p:nvCxnSpPr>
            <p:cNvPr id="17" name="Google Shape;17;p2"/>
            <p:cNvCxnSpPr/>
            <p:nvPr/>
          </p:nvCxnSpPr>
          <p:spPr>
            <a:xfrm>
              <a:off x="6992135" y="4216896"/>
              <a:ext cx="0" cy="1065600"/>
            </a:xfrm>
            <a:prstGeom prst="straightConnector1">
              <a:avLst/>
            </a:prstGeom>
            <a:noFill/>
            <a:ln cap="flat" cmpd="sng" w="9525">
              <a:solidFill>
                <a:schemeClr val="accent3"/>
              </a:solidFill>
              <a:prstDash val="solid"/>
              <a:round/>
              <a:headEnd len="med" w="med" type="none"/>
              <a:tailEnd len="med" w="med" type="none"/>
            </a:ln>
          </p:spPr>
        </p:cxnSp>
        <p:cxnSp>
          <p:nvCxnSpPr>
            <p:cNvPr id="18" name="Google Shape;18;p2"/>
            <p:cNvCxnSpPr/>
            <p:nvPr/>
          </p:nvCxnSpPr>
          <p:spPr>
            <a:xfrm>
              <a:off x="7208200" y="4216896"/>
              <a:ext cx="0" cy="1065600"/>
            </a:xfrm>
            <a:prstGeom prst="straightConnector1">
              <a:avLst/>
            </a:prstGeom>
            <a:noFill/>
            <a:ln cap="flat" cmpd="sng" w="9525">
              <a:solidFill>
                <a:schemeClr val="accent3"/>
              </a:solidFill>
              <a:prstDash val="solid"/>
              <a:round/>
              <a:headEnd len="med" w="med" type="none"/>
              <a:tailEnd len="med" w="med" type="none"/>
            </a:ln>
          </p:spPr>
        </p:cxnSp>
        <p:cxnSp>
          <p:nvCxnSpPr>
            <p:cNvPr id="19" name="Google Shape;19;p2"/>
            <p:cNvCxnSpPr/>
            <p:nvPr/>
          </p:nvCxnSpPr>
          <p:spPr>
            <a:xfrm>
              <a:off x="6654229" y="3676012"/>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20" name="Google Shape;20;p2"/>
            <p:cNvCxnSpPr/>
            <p:nvPr/>
          </p:nvCxnSpPr>
          <p:spPr>
            <a:xfrm>
              <a:off x="6654229" y="3892074"/>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21" name="Google Shape;21;p2"/>
            <p:cNvCxnSpPr/>
            <p:nvPr/>
          </p:nvCxnSpPr>
          <p:spPr>
            <a:xfrm>
              <a:off x="6654229" y="4108136"/>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22" name="Google Shape;22;p2"/>
            <p:cNvCxnSpPr/>
            <p:nvPr/>
          </p:nvCxnSpPr>
          <p:spPr>
            <a:xfrm>
              <a:off x="6654229" y="4324197"/>
              <a:ext cx="0" cy="1482900"/>
            </a:xfrm>
            <a:prstGeom prst="straightConnector1">
              <a:avLst/>
            </a:prstGeom>
            <a:noFill/>
            <a:ln cap="flat" cmpd="sng" w="9525">
              <a:solidFill>
                <a:schemeClr val="accent3"/>
              </a:solidFill>
              <a:prstDash val="solid"/>
              <a:round/>
              <a:headEnd len="med" w="med" type="none"/>
              <a:tailEnd len="med" w="med" type="none"/>
            </a:ln>
          </p:spPr>
        </p:cxnSp>
      </p:grpSp>
      <p:grpSp>
        <p:nvGrpSpPr>
          <p:cNvPr id="23" name="Google Shape;23;p2"/>
          <p:cNvGrpSpPr/>
          <p:nvPr/>
        </p:nvGrpSpPr>
        <p:grpSpPr>
          <a:xfrm flipH="1" rot="5400000">
            <a:off x="-865999" y="-904334"/>
            <a:ext cx="2283405" cy="2283405"/>
            <a:chOff x="6188681" y="2227829"/>
            <a:chExt cx="5346300" cy="5346300"/>
          </a:xfrm>
        </p:grpSpPr>
        <p:sp>
          <p:nvSpPr>
            <p:cNvPr id="24" name="Google Shape;24;p2"/>
            <p:cNvSpPr/>
            <p:nvPr/>
          </p:nvSpPr>
          <p:spPr>
            <a:xfrm flipH="1">
              <a:off x="7106056" y="3145329"/>
              <a:ext cx="3481200" cy="34812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flipH="1">
              <a:off x="6798006" y="2837179"/>
              <a:ext cx="4097400" cy="40974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flipH="1">
              <a:off x="6489756" y="2528929"/>
              <a:ext cx="4713900" cy="47139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flipH="1">
              <a:off x="6188681" y="2227829"/>
              <a:ext cx="5346300" cy="53463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2"/>
          <p:cNvSpPr/>
          <p:nvPr/>
        </p:nvSpPr>
        <p:spPr>
          <a:xfrm>
            <a:off x="279900" y="2415238"/>
            <a:ext cx="8584038" cy="2484915"/>
          </a:xfrm>
          <a:custGeom>
            <a:rect b="b" l="l" r="r" t="t"/>
            <a:pathLst>
              <a:path extrusionOk="0" h="65843" w="227452">
                <a:moveTo>
                  <a:pt x="88800" y="0"/>
                </a:moveTo>
                <a:cubicBezTo>
                  <a:pt x="78068" y="0"/>
                  <a:pt x="69106" y="8113"/>
                  <a:pt x="59849" y="13775"/>
                </a:cubicBezTo>
                <a:cubicBezTo>
                  <a:pt x="48657" y="20632"/>
                  <a:pt x="35652" y="24128"/>
                  <a:pt x="22660" y="24128"/>
                </a:cubicBezTo>
                <a:cubicBezTo>
                  <a:pt x="14976" y="24128"/>
                  <a:pt x="7297" y="22905"/>
                  <a:pt x="0" y="20431"/>
                </a:cubicBezTo>
                <a:lnTo>
                  <a:pt x="0" y="59763"/>
                </a:lnTo>
                <a:cubicBezTo>
                  <a:pt x="0" y="63107"/>
                  <a:pt x="2706" y="65842"/>
                  <a:pt x="6079" y="65842"/>
                </a:cubicBezTo>
                <a:lnTo>
                  <a:pt x="221372" y="65842"/>
                </a:lnTo>
                <a:cubicBezTo>
                  <a:pt x="224746" y="65842"/>
                  <a:pt x="227451" y="63107"/>
                  <a:pt x="227451" y="59763"/>
                </a:cubicBezTo>
                <a:lnTo>
                  <a:pt x="227451" y="13775"/>
                </a:lnTo>
                <a:cubicBezTo>
                  <a:pt x="220943" y="11004"/>
                  <a:pt x="213752" y="9903"/>
                  <a:pt x="206564" y="9903"/>
                </a:cubicBezTo>
                <a:cubicBezTo>
                  <a:pt x="203580" y="9903"/>
                  <a:pt x="200597" y="10092"/>
                  <a:pt x="197664" y="10431"/>
                </a:cubicBezTo>
                <a:cubicBezTo>
                  <a:pt x="184685" y="11921"/>
                  <a:pt x="172162" y="16024"/>
                  <a:pt x="159304" y="18334"/>
                </a:cubicBezTo>
                <a:cubicBezTo>
                  <a:pt x="153998" y="19275"/>
                  <a:pt x="148546" y="19890"/>
                  <a:pt x="143142" y="19890"/>
                </a:cubicBezTo>
                <a:cubicBezTo>
                  <a:pt x="135452" y="19890"/>
                  <a:pt x="127858" y="18645"/>
                  <a:pt x="120914" y="15325"/>
                </a:cubicBezTo>
                <a:cubicBezTo>
                  <a:pt x="110215" y="10218"/>
                  <a:pt x="101036" y="218"/>
                  <a:pt x="89273" y="6"/>
                </a:cubicBezTo>
                <a:cubicBezTo>
                  <a:pt x="89115" y="2"/>
                  <a:pt x="88957" y="0"/>
                  <a:pt x="88800" y="0"/>
                </a:cubicBezTo>
                <a:close/>
              </a:path>
            </a:pathLst>
          </a:custGeom>
          <a:solidFill>
            <a:srgbClr val="CCCCCC">
              <a:alpha val="21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9" name="Shape 149"/>
        <p:cNvGrpSpPr/>
        <p:nvPr/>
      </p:nvGrpSpPr>
      <p:grpSpPr>
        <a:xfrm>
          <a:off x="0" y="0"/>
          <a:ext cx="0" cy="0"/>
          <a:chOff x="0" y="0"/>
          <a:chExt cx="0" cy="0"/>
        </a:xfrm>
      </p:grpSpPr>
      <p:sp>
        <p:nvSpPr>
          <p:cNvPr id="150" name="Google Shape;150;p11"/>
          <p:cNvSpPr/>
          <p:nvPr/>
        </p:nvSpPr>
        <p:spPr>
          <a:xfrm>
            <a:off x="279900" y="243300"/>
            <a:ext cx="8584200" cy="4656900"/>
          </a:xfrm>
          <a:prstGeom prst="roundRect">
            <a:avLst>
              <a:gd fmla="val 4665" name="adj"/>
            </a:avLst>
          </a:prstGeom>
          <a:solidFill>
            <a:schemeClr val="lt1"/>
          </a:solidFill>
          <a:ln>
            <a:noFill/>
          </a:ln>
          <a:effectLst>
            <a:outerShdw blurRad="57150" rotWithShape="0" algn="bl" dir="5400000" dist="3810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txBox="1"/>
          <p:nvPr>
            <p:ph hasCustomPrompt="1" type="title"/>
          </p:nvPr>
        </p:nvSpPr>
        <p:spPr>
          <a:xfrm>
            <a:off x="1284000" y="1558475"/>
            <a:ext cx="65760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52" name="Google Shape;152;p11"/>
          <p:cNvSpPr txBox="1"/>
          <p:nvPr>
            <p:ph idx="1" type="subTitle"/>
          </p:nvPr>
        </p:nvSpPr>
        <p:spPr>
          <a:xfrm>
            <a:off x="1284000" y="3151125"/>
            <a:ext cx="6576000" cy="307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lt1"/>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53" name="Google Shape;153;p11"/>
          <p:cNvGrpSpPr/>
          <p:nvPr/>
        </p:nvGrpSpPr>
        <p:grpSpPr>
          <a:xfrm>
            <a:off x="7210254" y="3834546"/>
            <a:ext cx="1482900" cy="1065600"/>
            <a:chOff x="5912779" y="4216896"/>
            <a:chExt cx="1482900" cy="1065600"/>
          </a:xfrm>
        </p:grpSpPr>
        <p:cxnSp>
          <p:nvCxnSpPr>
            <p:cNvPr id="154" name="Google Shape;154;p11"/>
            <p:cNvCxnSpPr/>
            <p:nvPr/>
          </p:nvCxnSpPr>
          <p:spPr>
            <a:xfrm>
              <a:off x="6127875" y="4216896"/>
              <a:ext cx="0" cy="1065600"/>
            </a:xfrm>
            <a:prstGeom prst="straightConnector1">
              <a:avLst/>
            </a:prstGeom>
            <a:noFill/>
            <a:ln cap="flat" cmpd="sng" w="9525">
              <a:solidFill>
                <a:schemeClr val="accent3"/>
              </a:solidFill>
              <a:prstDash val="solid"/>
              <a:round/>
              <a:headEnd len="med" w="med" type="none"/>
              <a:tailEnd len="med" w="med" type="none"/>
            </a:ln>
          </p:spPr>
        </p:cxnSp>
        <p:cxnSp>
          <p:nvCxnSpPr>
            <p:cNvPr id="155" name="Google Shape;155;p11"/>
            <p:cNvCxnSpPr/>
            <p:nvPr/>
          </p:nvCxnSpPr>
          <p:spPr>
            <a:xfrm>
              <a:off x="6343940" y="4216896"/>
              <a:ext cx="0" cy="1065600"/>
            </a:xfrm>
            <a:prstGeom prst="straightConnector1">
              <a:avLst/>
            </a:prstGeom>
            <a:noFill/>
            <a:ln cap="flat" cmpd="sng" w="9525">
              <a:solidFill>
                <a:schemeClr val="accent3"/>
              </a:solidFill>
              <a:prstDash val="solid"/>
              <a:round/>
              <a:headEnd len="med" w="med" type="none"/>
              <a:tailEnd len="med" w="med" type="none"/>
            </a:ln>
          </p:spPr>
        </p:cxnSp>
        <p:cxnSp>
          <p:nvCxnSpPr>
            <p:cNvPr id="156" name="Google Shape;156;p11"/>
            <p:cNvCxnSpPr/>
            <p:nvPr/>
          </p:nvCxnSpPr>
          <p:spPr>
            <a:xfrm>
              <a:off x="6560005" y="4216896"/>
              <a:ext cx="0" cy="1065600"/>
            </a:xfrm>
            <a:prstGeom prst="straightConnector1">
              <a:avLst/>
            </a:prstGeom>
            <a:noFill/>
            <a:ln cap="flat" cmpd="sng" w="9525">
              <a:solidFill>
                <a:schemeClr val="accent3"/>
              </a:solidFill>
              <a:prstDash val="solid"/>
              <a:round/>
              <a:headEnd len="med" w="med" type="none"/>
              <a:tailEnd len="med" w="med" type="none"/>
            </a:ln>
          </p:spPr>
        </p:cxnSp>
        <p:cxnSp>
          <p:nvCxnSpPr>
            <p:cNvPr id="157" name="Google Shape;157;p11"/>
            <p:cNvCxnSpPr/>
            <p:nvPr/>
          </p:nvCxnSpPr>
          <p:spPr>
            <a:xfrm>
              <a:off x="6776070" y="4216896"/>
              <a:ext cx="0" cy="1065600"/>
            </a:xfrm>
            <a:prstGeom prst="straightConnector1">
              <a:avLst/>
            </a:prstGeom>
            <a:noFill/>
            <a:ln cap="flat" cmpd="sng" w="9525">
              <a:solidFill>
                <a:schemeClr val="accent3"/>
              </a:solidFill>
              <a:prstDash val="solid"/>
              <a:round/>
              <a:headEnd len="med" w="med" type="none"/>
              <a:tailEnd len="med" w="med" type="none"/>
            </a:ln>
          </p:spPr>
        </p:cxnSp>
        <p:cxnSp>
          <p:nvCxnSpPr>
            <p:cNvPr id="158" name="Google Shape;158;p11"/>
            <p:cNvCxnSpPr/>
            <p:nvPr/>
          </p:nvCxnSpPr>
          <p:spPr>
            <a:xfrm>
              <a:off x="6992135" y="4216896"/>
              <a:ext cx="0" cy="1065600"/>
            </a:xfrm>
            <a:prstGeom prst="straightConnector1">
              <a:avLst/>
            </a:prstGeom>
            <a:noFill/>
            <a:ln cap="flat" cmpd="sng" w="9525">
              <a:solidFill>
                <a:schemeClr val="accent3"/>
              </a:solidFill>
              <a:prstDash val="solid"/>
              <a:round/>
              <a:headEnd len="med" w="med" type="none"/>
              <a:tailEnd len="med" w="med" type="none"/>
            </a:ln>
          </p:spPr>
        </p:cxnSp>
        <p:cxnSp>
          <p:nvCxnSpPr>
            <p:cNvPr id="159" name="Google Shape;159;p11"/>
            <p:cNvCxnSpPr/>
            <p:nvPr/>
          </p:nvCxnSpPr>
          <p:spPr>
            <a:xfrm>
              <a:off x="7208200" y="4216896"/>
              <a:ext cx="0" cy="1065600"/>
            </a:xfrm>
            <a:prstGeom prst="straightConnector1">
              <a:avLst/>
            </a:prstGeom>
            <a:noFill/>
            <a:ln cap="flat" cmpd="sng" w="9525">
              <a:solidFill>
                <a:schemeClr val="accent3"/>
              </a:solidFill>
              <a:prstDash val="solid"/>
              <a:round/>
              <a:headEnd len="med" w="med" type="none"/>
              <a:tailEnd len="med" w="med" type="none"/>
            </a:ln>
          </p:spPr>
        </p:cxnSp>
        <p:cxnSp>
          <p:nvCxnSpPr>
            <p:cNvPr id="160" name="Google Shape;160;p11"/>
            <p:cNvCxnSpPr/>
            <p:nvPr/>
          </p:nvCxnSpPr>
          <p:spPr>
            <a:xfrm>
              <a:off x="6654229" y="3676012"/>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161" name="Google Shape;161;p11"/>
            <p:cNvCxnSpPr/>
            <p:nvPr/>
          </p:nvCxnSpPr>
          <p:spPr>
            <a:xfrm>
              <a:off x="6654229" y="3892074"/>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162" name="Google Shape;162;p11"/>
            <p:cNvCxnSpPr/>
            <p:nvPr/>
          </p:nvCxnSpPr>
          <p:spPr>
            <a:xfrm>
              <a:off x="6654229" y="4108136"/>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163" name="Google Shape;163;p11"/>
            <p:cNvCxnSpPr/>
            <p:nvPr/>
          </p:nvCxnSpPr>
          <p:spPr>
            <a:xfrm>
              <a:off x="6654229" y="4324197"/>
              <a:ext cx="0" cy="1482900"/>
            </a:xfrm>
            <a:prstGeom prst="straightConnector1">
              <a:avLst/>
            </a:prstGeom>
            <a:noFill/>
            <a:ln cap="flat" cmpd="sng" w="9525">
              <a:solidFill>
                <a:schemeClr val="accent3"/>
              </a:solidFill>
              <a:prstDash val="solid"/>
              <a:round/>
              <a:headEnd len="med" w="med" type="none"/>
              <a:tailEnd len="med" w="med" type="none"/>
            </a:ln>
          </p:spPr>
        </p:cxnSp>
      </p:grpSp>
      <p:grpSp>
        <p:nvGrpSpPr>
          <p:cNvPr id="164" name="Google Shape;164;p11"/>
          <p:cNvGrpSpPr/>
          <p:nvPr/>
        </p:nvGrpSpPr>
        <p:grpSpPr>
          <a:xfrm flipH="1" rot="5400000">
            <a:off x="-1672539" y="-1702240"/>
            <a:ext cx="3881414" cy="3881414"/>
            <a:chOff x="6188681" y="2227829"/>
            <a:chExt cx="5346300" cy="5346300"/>
          </a:xfrm>
        </p:grpSpPr>
        <p:sp>
          <p:nvSpPr>
            <p:cNvPr id="165" name="Google Shape;165;p11"/>
            <p:cNvSpPr/>
            <p:nvPr/>
          </p:nvSpPr>
          <p:spPr>
            <a:xfrm flipH="1">
              <a:off x="7106056" y="3145329"/>
              <a:ext cx="3481200" cy="34812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6798006" y="2837179"/>
              <a:ext cx="4097400" cy="40974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6489756" y="2528929"/>
              <a:ext cx="4713900" cy="47139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6188681" y="2227829"/>
              <a:ext cx="5346300" cy="53463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1"/>
          <p:cNvSpPr/>
          <p:nvPr/>
        </p:nvSpPr>
        <p:spPr>
          <a:xfrm>
            <a:off x="279900" y="2415238"/>
            <a:ext cx="8584038" cy="2484915"/>
          </a:xfrm>
          <a:custGeom>
            <a:rect b="b" l="l" r="r" t="t"/>
            <a:pathLst>
              <a:path extrusionOk="0" h="65843" w="227452">
                <a:moveTo>
                  <a:pt x="88800" y="0"/>
                </a:moveTo>
                <a:cubicBezTo>
                  <a:pt x="78068" y="0"/>
                  <a:pt x="69106" y="8113"/>
                  <a:pt x="59849" y="13775"/>
                </a:cubicBezTo>
                <a:cubicBezTo>
                  <a:pt x="48657" y="20632"/>
                  <a:pt x="35652" y="24128"/>
                  <a:pt x="22660" y="24128"/>
                </a:cubicBezTo>
                <a:cubicBezTo>
                  <a:pt x="14976" y="24128"/>
                  <a:pt x="7297" y="22905"/>
                  <a:pt x="0" y="20431"/>
                </a:cubicBezTo>
                <a:lnTo>
                  <a:pt x="0" y="59763"/>
                </a:lnTo>
                <a:cubicBezTo>
                  <a:pt x="0" y="63107"/>
                  <a:pt x="2706" y="65842"/>
                  <a:pt x="6079" y="65842"/>
                </a:cubicBezTo>
                <a:lnTo>
                  <a:pt x="221372" y="65842"/>
                </a:lnTo>
                <a:cubicBezTo>
                  <a:pt x="224746" y="65842"/>
                  <a:pt x="227451" y="63107"/>
                  <a:pt x="227451" y="59763"/>
                </a:cubicBezTo>
                <a:lnTo>
                  <a:pt x="227451" y="13775"/>
                </a:lnTo>
                <a:cubicBezTo>
                  <a:pt x="220943" y="11004"/>
                  <a:pt x="213752" y="9903"/>
                  <a:pt x="206564" y="9903"/>
                </a:cubicBezTo>
                <a:cubicBezTo>
                  <a:pt x="203580" y="9903"/>
                  <a:pt x="200597" y="10092"/>
                  <a:pt x="197664" y="10431"/>
                </a:cubicBezTo>
                <a:cubicBezTo>
                  <a:pt x="184685" y="11921"/>
                  <a:pt x="172162" y="16024"/>
                  <a:pt x="159304" y="18334"/>
                </a:cubicBezTo>
                <a:cubicBezTo>
                  <a:pt x="153998" y="19275"/>
                  <a:pt x="148546" y="19890"/>
                  <a:pt x="143142" y="19890"/>
                </a:cubicBezTo>
                <a:cubicBezTo>
                  <a:pt x="135452" y="19890"/>
                  <a:pt x="127858" y="18645"/>
                  <a:pt x="120914" y="15325"/>
                </a:cubicBezTo>
                <a:cubicBezTo>
                  <a:pt x="110215" y="10218"/>
                  <a:pt x="101036" y="218"/>
                  <a:pt x="89273" y="6"/>
                </a:cubicBezTo>
                <a:cubicBezTo>
                  <a:pt x="89115" y="2"/>
                  <a:pt x="88957" y="0"/>
                  <a:pt x="88800" y="0"/>
                </a:cubicBezTo>
                <a:close/>
              </a:path>
            </a:pathLst>
          </a:custGeom>
          <a:solidFill>
            <a:srgbClr val="CCCCCC">
              <a:alpha val="21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70" name="Shape 17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71" name="Shape 171"/>
        <p:cNvGrpSpPr/>
        <p:nvPr/>
      </p:nvGrpSpPr>
      <p:grpSpPr>
        <a:xfrm>
          <a:off x="0" y="0"/>
          <a:ext cx="0" cy="0"/>
          <a:chOff x="0" y="0"/>
          <a:chExt cx="0" cy="0"/>
        </a:xfrm>
      </p:grpSpPr>
      <p:sp>
        <p:nvSpPr>
          <p:cNvPr id="172" name="Google Shape;172;p13"/>
          <p:cNvSpPr/>
          <p:nvPr/>
        </p:nvSpPr>
        <p:spPr>
          <a:xfrm>
            <a:off x="279900" y="243300"/>
            <a:ext cx="8584200" cy="4656900"/>
          </a:xfrm>
          <a:prstGeom prst="roundRect">
            <a:avLst>
              <a:gd fmla="val 4665" name="adj"/>
            </a:avLst>
          </a:prstGeom>
          <a:solidFill>
            <a:schemeClr val="lt1"/>
          </a:solidFill>
          <a:ln>
            <a:noFill/>
          </a:ln>
          <a:effectLst>
            <a:outerShdw blurRad="57150" rotWithShape="0" algn="bl" dir="5400000" dist="3810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3"/>
          <p:cNvSpPr txBox="1"/>
          <p:nvPr>
            <p:ph hasCustomPrompt="1" type="title"/>
          </p:nvPr>
        </p:nvSpPr>
        <p:spPr>
          <a:xfrm>
            <a:off x="631100" y="1642025"/>
            <a:ext cx="8544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4" name="Google Shape;174;p13"/>
          <p:cNvSpPr txBox="1"/>
          <p:nvPr>
            <p:ph idx="1" type="subTitle"/>
          </p:nvPr>
        </p:nvSpPr>
        <p:spPr>
          <a:xfrm>
            <a:off x="1575548" y="1987650"/>
            <a:ext cx="24291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75" name="Google Shape;175;p13"/>
          <p:cNvSpPr txBox="1"/>
          <p:nvPr>
            <p:ph hasCustomPrompt="1" idx="2" type="title"/>
          </p:nvPr>
        </p:nvSpPr>
        <p:spPr>
          <a:xfrm>
            <a:off x="4635600" y="1642025"/>
            <a:ext cx="8544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6" name="Google Shape;176;p13"/>
          <p:cNvSpPr txBox="1"/>
          <p:nvPr>
            <p:ph idx="3" type="subTitle"/>
          </p:nvPr>
        </p:nvSpPr>
        <p:spPr>
          <a:xfrm>
            <a:off x="5540700" y="1987661"/>
            <a:ext cx="23364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77" name="Google Shape;177;p13"/>
          <p:cNvSpPr txBox="1"/>
          <p:nvPr>
            <p:ph hasCustomPrompt="1" idx="4" type="title"/>
          </p:nvPr>
        </p:nvSpPr>
        <p:spPr>
          <a:xfrm>
            <a:off x="631100" y="3207500"/>
            <a:ext cx="8544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8" name="Google Shape;178;p13"/>
          <p:cNvSpPr txBox="1"/>
          <p:nvPr>
            <p:ph idx="5" type="subTitle"/>
          </p:nvPr>
        </p:nvSpPr>
        <p:spPr>
          <a:xfrm>
            <a:off x="1578095" y="3648501"/>
            <a:ext cx="24291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79" name="Google Shape;179;p13"/>
          <p:cNvSpPr txBox="1"/>
          <p:nvPr>
            <p:ph hasCustomPrompt="1" idx="6" type="title"/>
          </p:nvPr>
        </p:nvSpPr>
        <p:spPr>
          <a:xfrm>
            <a:off x="4635600" y="3207500"/>
            <a:ext cx="8544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0" name="Google Shape;180;p13"/>
          <p:cNvSpPr txBox="1"/>
          <p:nvPr>
            <p:ph idx="7" type="subTitle"/>
          </p:nvPr>
        </p:nvSpPr>
        <p:spPr>
          <a:xfrm>
            <a:off x="5540700" y="3648501"/>
            <a:ext cx="24291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81" name="Google Shape;181;p13"/>
          <p:cNvSpPr txBox="1"/>
          <p:nvPr>
            <p:ph idx="8"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2" name="Google Shape;182;p13"/>
          <p:cNvSpPr txBox="1"/>
          <p:nvPr>
            <p:ph idx="9" type="subTitle"/>
          </p:nvPr>
        </p:nvSpPr>
        <p:spPr>
          <a:xfrm>
            <a:off x="1569500" y="1489625"/>
            <a:ext cx="2879100" cy="484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500">
                <a:solidFill>
                  <a:schemeClr val="accent1"/>
                </a:solidFill>
                <a:latin typeface="Sora"/>
                <a:ea typeface="Sora"/>
                <a:cs typeface="Sora"/>
                <a:sym typeface="Sor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83" name="Google Shape;183;p13"/>
          <p:cNvSpPr txBox="1"/>
          <p:nvPr>
            <p:ph idx="13" type="subTitle"/>
          </p:nvPr>
        </p:nvSpPr>
        <p:spPr>
          <a:xfrm>
            <a:off x="5540700" y="1489625"/>
            <a:ext cx="2888100" cy="484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500">
                <a:solidFill>
                  <a:schemeClr val="accent1"/>
                </a:solidFill>
                <a:latin typeface="Sora"/>
                <a:ea typeface="Sora"/>
                <a:cs typeface="Sora"/>
                <a:sym typeface="Sor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84" name="Google Shape;184;p13"/>
          <p:cNvSpPr txBox="1"/>
          <p:nvPr>
            <p:ph idx="14" type="subTitle"/>
          </p:nvPr>
        </p:nvSpPr>
        <p:spPr>
          <a:xfrm>
            <a:off x="1572519" y="3055098"/>
            <a:ext cx="2879100" cy="5934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500">
                <a:solidFill>
                  <a:schemeClr val="accent1"/>
                </a:solidFill>
                <a:latin typeface="Sora"/>
                <a:ea typeface="Sora"/>
                <a:cs typeface="Sora"/>
                <a:sym typeface="Sor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85" name="Google Shape;185;p13"/>
          <p:cNvSpPr txBox="1"/>
          <p:nvPr>
            <p:ph idx="15" type="subTitle"/>
          </p:nvPr>
        </p:nvSpPr>
        <p:spPr>
          <a:xfrm>
            <a:off x="5540700" y="3055098"/>
            <a:ext cx="2888100" cy="5934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500">
                <a:solidFill>
                  <a:schemeClr val="accent1"/>
                </a:solidFill>
                <a:latin typeface="Sora"/>
                <a:ea typeface="Sora"/>
                <a:cs typeface="Sora"/>
                <a:sym typeface="Sor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grpSp>
        <p:nvGrpSpPr>
          <p:cNvPr id="186" name="Google Shape;186;p13"/>
          <p:cNvGrpSpPr/>
          <p:nvPr/>
        </p:nvGrpSpPr>
        <p:grpSpPr>
          <a:xfrm>
            <a:off x="531804" y="243349"/>
            <a:ext cx="1482900" cy="822600"/>
            <a:chOff x="531804" y="243349"/>
            <a:chExt cx="1482900" cy="822600"/>
          </a:xfrm>
        </p:grpSpPr>
        <p:cxnSp>
          <p:nvCxnSpPr>
            <p:cNvPr id="187" name="Google Shape;187;p13"/>
            <p:cNvCxnSpPr/>
            <p:nvPr/>
          </p:nvCxnSpPr>
          <p:spPr>
            <a:xfrm>
              <a:off x="746900" y="243349"/>
              <a:ext cx="0" cy="822600"/>
            </a:xfrm>
            <a:prstGeom prst="straightConnector1">
              <a:avLst/>
            </a:prstGeom>
            <a:noFill/>
            <a:ln cap="flat" cmpd="sng" w="9525">
              <a:solidFill>
                <a:schemeClr val="accent3"/>
              </a:solidFill>
              <a:prstDash val="solid"/>
              <a:round/>
              <a:headEnd len="med" w="med" type="none"/>
              <a:tailEnd len="med" w="med" type="none"/>
            </a:ln>
          </p:spPr>
        </p:cxnSp>
        <p:cxnSp>
          <p:nvCxnSpPr>
            <p:cNvPr id="188" name="Google Shape;188;p13"/>
            <p:cNvCxnSpPr/>
            <p:nvPr/>
          </p:nvCxnSpPr>
          <p:spPr>
            <a:xfrm>
              <a:off x="962965" y="243349"/>
              <a:ext cx="0" cy="822600"/>
            </a:xfrm>
            <a:prstGeom prst="straightConnector1">
              <a:avLst/>
            </a:prstGeom>
            <a:noFill/>
            <a:ln cap="flat" cmpd="sng" w="9525">
              <a:solidFill>
                <a:schemeClr val="accent3"/>
              </a:solidFill>
              <a:prstDash val="solid"/>
              <a:round/>
              <a:headEnd len="med" w="med" type="none"/>
              <a:tailEnd len="med" w="med" type="none"/>
            </a:ln>
          </p:spPr>
        </p:cxnSp>
        <p:cxnSp>
          <p:nvCxnSpPr>
            <p:cNvPr id="189" name="Google Shape;189;p13"/>
            <p:cNvCxnSpPr/>
            <p:nvPr/>
          </p:nvCxnSpPr>
          <p:spPr>
            <a:xfrm>
              <a:off x="1179030" y="243349"/>
              <a:ext cx="0" cy="822600"/>
            </a:xfrm>
            <a:prstGeom prst="straightConnector1">
              <a:avLst/>
            </a:prstGeom>
            <a:noFill/>
            <a:ln cap="flat" cmpd="sng" w="9525">
              <a:solidFill>
                <a:schemeClr val="accent3"/>
              </a:solidFill>
              <a:prstDash val="solid"/>
              <a:round/>
              <a:headEnd len="med" w="med" type="none"/>
              <a:tailEnd len="med" w="med" type="none"/>
            </a:ln>
          </p:spPr>
        </p:cxnSp>
        <p:cxnSp>
          <p:nvCxnSpPr>
            <p:cNvPr id="190" name="Google Shape;190;p13"/>
            <p:cNvCxnSpPr/>
            <p:nvPr/>
          </p:nvCxnSpPr>
          <p:spPr>
            <a:xfrm>
              <a:off x="1395095" y="243349"/>
              <a:ext cx="0" cy="822600"/>
            </a:xfrm>
            <a:prstGeom prst="straightConnector1">
              <a:avLst/>
            </a:prstGeom>
            <a:noFill/>
            <a:ln cap="flat" cmpd="sng" w="9525">
              <a:solidFill>
                <a:schemeClr val="accent3"/>
              </a:solidFill>
              <a:prstDash val="solid"/>
              <a:round/>
              <a:headEnd len="med" w="med" type="none"/>
              <a:tailEnd len="med" w="med" type="none"/>
            </a:ln>
          </p:spPr>
        </p:cxnSp>
        <p:cxnSp>
          <p:nvCxnSpPr>
            <p:cNvPr id="191" name="Google Shape;191;p13"/>
            <p:cNvCxnSpPr/>
            <p:nvPr/>
          </p:nvCxnSpPr>
          <p:spPr>
            <a:xfrm>
              <a:off x="1611160" y="243349"/>
              <a:ext cx="0" cy="822600"/>
            </a:xfrm>
            <a:prstGeom prst="straightConnector1">
              <a:avLst/>
            </a:prstGeom>
            <a:noFill/>
            <a:ln cap="flat" cmpd="sng" w="9525">
              <a:solidFill>
                <a:schemeClr val="accent3"/>
              </a:solidFill>
              <a:prstDash val="solid"/>
              <a:round/>
              <a:headEnd len="med" w="med" type="none"/>
              <a:tailEnd len="med" w="med" type="none"/>
            </a:ln>
          </p:spPr>
        </p:cxnSp>
        <p:cxnSp>
          <p:nvCxnSpPr>
            <p:cNvPr id="192" name="Google Shape;192;p13"/>
            <p:cNvCxnSpPr/>
            <p:nvPr/>
          </p:nvCxnSpPr>
          <p:spPr>
            <a:xfrm>
              <a:off x="1827225" y="243349"/>
              <a:ext cx="0" cy="822600"/>
            </a:xfrm>
            <a:prstGeom prst="straightConnector1">
              <a:avLst/>
            </a:prstGeom>
            <a:noFill/>
            <a:ln cap="flat" cmpd="sng" w="9525">
              <a:solidFill>
                <a:schemeClr val="accent3"/>
              </a:solidFill>
              <a:prstDash val="solid"/>
              <a:round/>
              <a:headEnd len="med" w="med" type="none"/>
              <a:tailEnd len="med" w="med" type="none"/>
            </a:ln>
          </p:spPr>
        </p:cxnSp>
        <p:cxnSp>
          <p:nvCxnSpPr>
            <p:cNvPr id="193" name="Google Shape;193;p13"/>
            <p:cNvCxnSpPr/>
            <p:nvPr/>
          </p:nvCxnSpPr>
          <p:spPr>
            <a:xfrm>
              <a:off x="1273254" y="-297538"/>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194" name="Google Shape;194;p13"/>
            <p:cNvCxnSpPr/>
            <p:nvPr/>
          </p:nvCxnSpPr>
          <p:spPr>
            <a:xfrm>
              <a:off x="1273254" y="-81476"/>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195" name="Google Shape;195;p13"/>
            <p:cNvCxnSpPr/>
            <p:nvPr/>
          </p:nvCxnSpPr>
          <p:spPr>
            <a:xfrm>
              <a:off x="1273254" y="134586"/>
              <a:ext cx="0" cy="1482900"/>
            </a:xfrm>
            <a:prstGeom prst="straightConnector1">
              <a:avLst/>
            </a:prstGeom>
            <a:noFill/>
            <a:ln cap="flat" cmpd="sng" w="9525">
              <a:solidFill>
                <a:schemeClr val="accent3"/>
              </a:solidFill>
              <a:prstDash val="solid"/>
              <a:round/>
              <a:headEnd len="med" w="med" type="none"/>
              <a:tailEnd len="med" w="med" type="none"/>
            </a:ln>
          </p:spPr>
        </p:cxnSp>
      </p:grpSp>
      <p:grpSp>
        <p:nvGrpSpPr>
          <p:cNvPr id="196" name="Google Shape;196;p13"/>
          <p:cNvGrpSpPr/>
          <p:nvPr/>
        </p:nvGrpSpPr>
        <p:grpSpPr>
          <a:xfrm flipH="1" rot="-5400000">
            <a:off x="7720971" y="3761321"/>
            <a:ext cx="2283405" cy="2283405"/>
            <a:chOff x="6188681" y="2227829"/>
            <a:chExt cx="5346300" cy="5346300"/>
          </a:xfrm>
        </p:grpSpPr>
        <p:sp>
          <p:nvSpPr>
            <p:cNvPr id="197" name="Google Shape;197;p13"/>
            <p:cNvSpPr/>
            <p:nvPr/>
          </p:nvSpPr>
          <p:spPr>
            <a:xfrm flipH="1">
              <a:off x="7106056" y="3145329"/>
              <a:ext cx="3481200" cy="34812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3"/>
            <p:cNvSpPr/>
            <p:nvPr/>
          </p:nvSpPr>
          <p:spPr>
            <a:xfrm flipH="1">
              <a:off x="6798006" y="2837179"/>
              <a:ext cx="4097400" cy="40974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3"/>
            <p:cNvSpPr/>
            <p:nvPr/>
          </p:nvSpPr>
          <p:spPr>
            <a:xfrm flipH="1">
              <a:off x="6489756" y="2528929"/>
              <a:ext cx="4713900" cy="47139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3"/>
            <p:cNvSpPr/>
            <p:nvPr/>
          </p:nvSpPr>
          <p:spPr>
            <a:xfrm flipH="1">
              <a:off x="6188681" y="2227829"/>
              <a:ext cx="5346300" cy="53463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01" name="Shape 201"/>
        <p:cNvGrpSpPr/>
        <p:nvPr/>
      </p:nvGrpSpPr>
      <p:grpSpPr>
        <a:xfrm>
          <a:off x="0" y="0"/>
          <a:ext cx="0" cy="0"/>
          <a:chOff x="0" y="0"/>
          <a:chExt cx="0" cy="0"/>
        </a:xfrm>
      </p:grpSpPr>
      <p:sp>
        <p:nvSpPr>
          <p:cNvPr id="202" name="Google Shape;202;p14"/>
          <p:cNvSpPr/>
          <p:nvPr/>
        </p:nvSpPr>
        <p:spPr>
          <a:xfrm>
            <a:off x="279900" y="243300"/>
            <a:ext cx="8584200" cy="4656900"/>
          </a:xfrm>
          <a:prstGeom prst="roundRect">
            <a:avLst>
              <a:gd fmla="val 4665" name="adj"/>
            </a:avLst>
          </a:prstGeom>
          <a:solidFill>
            <a:schemeClr val="lt1"/>
          </a:solidFill>
          <a:ln>
            <a:noFill/>
          </a:ln>
          <a:effectLst>
            <a:outerShdw blurRad="57150" rotWithShape="0" algn="bl" dir="5400000" dist="3810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4"/>
          <p:cNvSpPr txBox="1"/>
          <p:nvPr>
            <p:ph type="title"/>
          </p:nvPr>
        </p:nvSpPr>
        <p:spPr>
          <a:xfrm>
            <a:off x="2355825" y="3175975"/>
            <a:ext cx="4563900" cy="531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04" name="Google Shape;204;p14"/>
          <p:cNvSpPr txBox="1"/>
          <p:nvPr>
            <p:ph idx="1" type="subTitle"/>
          </p:nvPr>
        </p:nvSpPr>
        <p:spPr>
          <a:xfrm>
            <a:off x="1458125" y="1338900"/>
            <a:ext cx="6227700" cy="17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500">
                <a:solidFill>
                  <a:schemeClr val="dk1"/>
                </a:solidFill>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205" name="Google Shape;205;p14"/>
          <p:cNvSpPr/>
          <p:nvPr/>
        </p:nvSpPr>
        <p:spPr>
          <a:xfrm flipH="1">
            <a:off x="279900" y="2416913"/>
            <a:ext cx="8584038" cy="2484915"/>
          </a:xfrm>
          <a:custGeom>
            <a:rect b="b" l="l" r="r" t="t"/>
            <a:pathLst>
              <a:path extrusionOk="0" h="65843" w="227452">
                <a:moveTo>
                  <a:pt x="88800" y="0"/>
                </a:moveTo>
                <a:cubicBezTo>
                  <a:pt x="78068" y="0"/>
                  <a:pt x="69106" y="8113"/>
                  <a:pt x="59849" y="13775"/>
                </a:cubicBezTo>
                <a:cubicBezTo>
                  <a:pt x="48657" y="20632"/>
                  <a:pt x="35652" y="24128"/>
                  <a:pt x="22660" y="24128"/>
                </a:cubicBezTo>
                <a:cubicBezTo>
                  <a:pt x="14976" y="24128"/>
                  <a:pt x="7297" y="22905"/>
                  <a:pt x="0" y="20431"/>
                </a:cubicBezTo>
                <a:lnTo>
                  <a:pt x="0" y="59763"/>
                </a:lnTo>
                <a:cubicBezTo>
                  <a:pt x="0" y="63107"/>
                  <a:pt x="2706" y="65842"/>
                  <a:pt x="6079" y="65842"/>
                </a:cubicBezTo>
                <a:lnTo>
                  <a:pt x="221372" y="65842"/>
                </a:lnTo>
                <a:cubicBezTo>
                  <a:pt x="224746" y="65842"/>
                  <a:pt x="227451" y="63107"/>
                  <a:pt x="227451" y="59763"/>
                </a:cubicBezTo>
                <a:lnTo>
                  <a:pt x="227451" y="13775"/>
                </a:lnTo>
                <a:cubicBezTo>
                  <a:pt x="220943" y="11004"/>
                  <a:pt x="213752" y="9903"/>
                  <a:pt x="206564" y="9903"/>
                </a:cubicBezTo>
                <a:cubicBezTo>
                  <a:pt x="203580" y="9903"/>
                  <a:pt x="200597" y="10092"/>
                  <a:pt x="197664" y="10431"/>
                </a:cubicBezTo>
                <a:cubicBezTo>
                  <a:pt x="184685" y="11921"/>
                  <a:pt x="172162" y="16024"/>
                  <a:pt x="159304" y="18334"/>
                </a:cubicBezTo>
                <a:cubicBezTo>
                  <a:pt x="153998" y="19275"/>
                  <a:pt x="148546" y="19890"/>
                  <a:pt x="143142" y="19890"/>
                </a:cubicBezTo>
                <a:cubicBezTo>
                  <a:pt x="135452" y="19890"/>
                  <a:pt x="127858" y="18645"/>
                  <a:pt x="120914" y="15325"/>
                </a:cubicBezTo>
                <a:cubicBezTo>
                  <a:pt x="110215" y="10218"/>
                  <a:pt x="101036" y="218"/>
                  <a:pt x="89273" y="6"/>
                </a:cubicBezTo>
                <a:cubicBezTo>
                  <a:pt x="89115" y="2"/>
                  <a:pt x="88957" y="0"/>
                  <a:pt x="88800" y="0"/>
                </a:cubicBezTo>
                <a:close/>
              </a:path>
            </a:pathLst>
          </a:custGeom>
          <a:solidFill>
            <a:srgbClr val="CCCCCC">
              <a:alpha val="21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 name="Google Shape;206;p14"/>
          <p:cNvGrpSpPr/>
          <p:nvPr/>
        </p:nvGrpSpPr>
        <p:grpSpPr>
          <a:xfrm rot="5400000">
            <a:off x="-50246" y="1264174"/>
            <a:ext cx="1482900" cy="822600"/>
            <a:chOff x="531804" y="243349"/>
            <a:chExt cx="1482900" cy="822600"/>
          </a:xfrm>
        </p:grpSpPr>
        <p:cxnSp>
          <p:nvCxnSpPr>
            <p:cNvPr id="207" name="Google Shape;207;p14"/>
            <p:cNvCxnSpPr/>
            <p:nvPr/>
          </p:nvCxnSpPr>
          <p:spPr>
            <a:xfrm>
              <a:off x="746900" y="243349"/>
              <a:ext cx="0" cy="822600"/>
            </a:xfrm>
            <a:prstGeom prst="straightConnector1">
              <a:avLst/>
            </a:prstGeom>
            <a:noFill/>
            <a:ln cap="flat" cmpd="sng" w="9525">
              <a:solidFill>
                <a:schemeClr val="accent3"/>
              </a:solidFill>
              <a:prstDash val="solid"/>
              <a:round/>
              <a:headEnd len="med" w="med" type="none"/>
              <a:tailEnd len="med" w="med" type="none"/>
            </a:ln>
          </p:spPr>
        </p:cxnSp>
        <p:cxnSp>
          <p:nvCxnSpPr>
            <p:cNvPr id="208" name="Google Shape;208;p14"/>
            <p:cNvCxnSpPr/>
            <p:nvPr/>
          </p:nvCxnSpPr>
          <p:spPr>
            <a:xfrm>
              <a:off x="962965" y="243349"/>
              <a:ext cx="0" cy="822600"/>
            </a:xfrm>
            <a:prstGeom prst="straightConnector1">
              <a:avLst/>
            </a:prstGeom>
            <a:noFill/>
            <a:ln cap="flat" cmpd="sng" w="9525">
              <a:solidFill>
                <a:schemeClr val="accent3"/>
              </a:solidFill>
              <a:prstDash val="solid"/>
              <a:round/>
              <a:headEnd len="med" w="med" type="none"/>
              <a:tailEnd len="med" w="med" type="none"/>
            </a:ln>
          </p:spPr>
        </p:cxnSp>
        <p:cxnSp>
          <p:nvCxnSpPr>
            <p:cNvPr id="209" name="Google Shape;209;p14"/>
            <p:cNvCxnSpPr/>
            <p:nvPr/>
          </p:nvCxnSpPr>
          <p:spPr>
            <a:xfrm>
              <a:off x="1179030" y="243349"/>
              <a:ext cx="0" cy="822600"/>
            </a:xfrm>
            <a:prstGeom prst="straightConnector1">
              <a:avLst/>
            </a:prstGeom>
            <a:noFill/>
            <a:ln cap="flat" cmpd="sng" w="9525">
              <a:solidFill>
                <a:schemeClr val="accent3"/>
              </a:solidFill>
              <a:prstDash val="solid"/>
              <a:round/>
              <a:headEnd len="med" w="med" type="none"/>
              <a:tailEnd len="med" w="med" type="none"/>
            </a:ln>
          </p:spPr>
        </p:cxnSp>
        <p:cxnSp>
          <p:nvCxnSpPr>
            <p:cNvPr id="210" name="Google Shape;210;p14"/>
            <p:cNvCxnSpPr/>
            <p:nvPr/>
          </p:nvCxnSpPr>
          <p:spPr>
            <a:xfrm>
              <a:off x="1395095" y="243349"/>
              <a:ext cx="0" cy="822600"/>
            </a:xfrm>
            <a:prstGeom prst="straightConnector1">
              <a:avLst/>
            </a:prstGeom>
            <a:noFill/>
            <a:ln cap="flat" cmpd="sng" w="9525">
              <a:solidFill>
                <a:schemeClr val="accent3"/>
              </a:solidFill>
              <a:prstDash val="solid"/>
              <a:round/>
              <a:headEnd len="med" w="med" type="none"/>
              <a:tailEnd len="med" w="med" type="none"/>
            </a:ln>
          </p:spPr>
        </p:cxnSp>
        <p:cxnSp>
          <p:nvCxnSpPr>
            <p:cNvPr id="211" name="Google Shape;211;p14"/>
            <p:cNvCxnSpPr/>
            <p:nvPr/>
          </p:nvCxnSpPr>
          <p:spPr>
            <a:xfrm>
              <a:off x="1611160" y="243349"/>
              <a:ext cx="0" cy="822600"/>
            </a:xfrm>
            <a:prstGeom prst="straightConnector1">
              <a:avLst/>
            </a:prstGeom>
            <a:noFill/>
            <a:ln cap="flat" cmpd="sng" w="9525">
              <a:solidFill>
                <a:schemeClr val="accent3"/>
              </a:solidFill>
              <a:prstDash val="solid"/>
              <a:round/>
              <a:headEnd len="med" w="med" type="none"/>
              <a:tailEnd len="med" w="med" type="none"/>
            </a:ln>
          </p:spPr>
        </p:cxnSp>
        <p:cxnSp>
          <p:nvCxnSpPr>
            <p:cNvPr id="212" name="Google Shape;212;p14"/>
            <p:cNvCxnSpPr/>
            <p:nvPr/>
          </p:nvCxnSpPr>
          <p:spPr>
            <a:xfrm>
              <a:off x="1827225" y="243349"/>
              <a:ext cx="0" cy="822600"/>
            </a:xfrm>
            <a:prstGeom prst="straightConnector1">
              <a:avLst/>
            </a:prstGeom>
            <a:noFill/>
            <a:ln cap="flat" cmpd="sng" w="9525">
              <a:solidFill>
                <a:schemeClr val="accent3"/>
              </a:solidFill>
              <a:prstDash val="solid"/>
              <a:round/>
              <a:headEnd len="med" w="med" type="none"/>
              <a:tailEnd len="med" w="med" type="none"/>
            </a:ln>
          </p:spPr>
        </p:cxnSp>
        <p:cxnSp>
          <p:nvCxnSpPr>
            <p:cNvPr id="213" name="Google Shape;213;p14"/>
            <p:cNvCxnSpPr/>
            <p:nvPr/>
          </p:nvCxnSpPr>
          <p:spPr>
            <a:xfrm>
              <a:off x="1273254" y="-297538"/>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214" name="Google Shape;214;p14"/>
            <p:cNvCxnSpPr/>
            <p:nvPr/>
          </p:nvCxnSpPr>
          <p:spPr>
            <a:xfrm>
              <a:off x="1273254" y="-81476"/>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215" name="Google Shape;215;p14"/>
            <p:cNvCxnSpPr/>
            <p:nvPr/>
          </p:nvCxnSpPr>
          <p:spPr>
            <a:xfrm>
              <a:off x="1273254" y="134586"/>
              <a:ext cx="0" cy="1482900"/>
            </a:xfrm>
            <a:prstGeom prst="straightConnector1">
              <a:avLst/>
            </a:prstGeom>
            <a:noFill/>
            <a:ln cap="flat" cmpd="sng" w="9525">
              <a:solidFill>
                <a:schemeClr val="accent3"/>
              </a:solidFill>
              <a:prstDash val="solid"/>
              <a:round/>
              <a:headEnd len="med" w="med" type="none"/>
              <a:tailEnd len="med" w="med" type="none"/>
            </a:ln>
          </p:spPr>
        </p:cxnSp>
      </p:grpSp>
      <p:grpSp>
        <p:nvGrpSpPr>
          <p:cNvPr id="216" name="Google Shape;216;p14"/>
          <p:cNvGrpSpPr/>
          <p:nvPr/>
        </p:nvGrpSpPr>
        <p:grpSpPr>
          <a:xfrm flipH="1" rot="5400000">
            <a:off x="3429550" y="-899137"/>
            <a:ext cx="2284767" cy="2284767"/>
            <a:chOff x="6845520" y="561888"/>
            <a:chExt cx="4046700" cy="4046700"/>
          </a:xfrm>
        </p:grpSpPr>
        <p:sp>
          <p:nvSpPr>
            <p:cNvPr id="217" name="Google Shape;217;p14"/>
            <p:cNvSpPr/>
            <p:nvPr/>
          </p:nvSpPr>
          <p:spPr>
            <a:xfrm flipH="1">
              <a:off x="7306725" y="1023105"/>
              <a:ext cx="3101400" cy="3101400"/>
            </a:xfrm>
            <a:prstGeom prst="arc">
              <a:avLst>
                <a:gd fmla="val 16200000" name="adj1"/>
                <a:gd fmla="val 5414905"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4"/>
            <p:cNvSpPr/>
            <p:nvPr/>
          </p:nvSpPr>
          <p:spPr>
            <a:xfrm flipH="1">
              <a:off x="7073540" y="789791"/>
              <a:ext cx="3567900" cy="3567900"/>
            </a:xfrm>
            <a:prstGeom prst="arc">
              <a:avLst>
                <a:gd fmla="val 16200000" name="adj1"/>
                <a:gd fmla="val 5408913"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4"/>
            <p:cNvSpPr/>
            <p:nvPr/>
          </p:nvSpPr>
          <p:spPr>
            <a:xfrm flipH="1">
              <a:off x="6845520" y="561888"/>
              <a:ext cx="4046700" cy="4046700"/>
            </a:xfrm>
            <a:prstGeom prst="arc">
              <a:avLst>
                <a:gd fmla="val 16200000" name="adj1"/>
                <a:gd fmla="val 5336663"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4"/>
            <p:cNvSpPr/>
            <p:nvPr/>
          </p:nvSpPr>
          <p:spPr>
            <a:xfrm flipH="1">
              <a:off x="7539986" y="1256344"/>
              <a:ext cx="2634900" cy="2634900"/>
            </a:xfrm>
            <a:prstGeom prst="arc">
              <a:avLst>
                <a:gd fmla="val 16200000" name="adj1"/>
                <a:gd fmla="val 5412166"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221" name="Shape 221"/>
        <p:cNvGrpSpPr/>
        <p:nvPr/>
      </p:nvGrpSpPr>
      <p:grpSpPr>
        <a:xfrm>
          <a:off x="0" y="0"/>
          <a:ext cx="0" cy="0"/>
          <a:chOff x="0" y="0"/>
          <a:chExt cx="0" cy="0"/>
        </a:xfrm>
      </p:grpSpPr>
      <p:sp>
        <p:nvSpPr>
          <p:cNvPr id="222" name="Google Shape;222;p15"/>
          <p:cNvSpPr/>
          <p:nvPr/>
        </p:nvSpPr>
        <p:spPr>
          <a:xfrm>
            <a:off x="279900" y="243300"/>
            <a:ext cx="8584200" cy="4656900"/>
          </a:xfrm>
          <a:prstGeom prst="roundRect">
            <a:avLst>
              <a:gd fmla="val 4665" name="adj"/>
            </a:avLst>
          </a:prstGeom>
          <a:solidFill>
            <a:schemeClr val="lt1"/>
          </a:solidFill>
          <a:ln>
            <a:noFill/>
          </a:ln>
          <a:effectLst>
            <a:outerShdw blurRad="57150" rotWithShape="0" algn="bl" dir="5400000" dist="3810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5"/>
          <p:cNvSpPr txBox="1"/>
          <p:nvPr>
            <p:ph idx="1" type="subTitle"/>
          </p:nvPr>
        </p:nvSpPr>
        <p:spPr>
          <a:xfrm>
            <a:off x="4458375" y="3410100"/>
            <a:ext cx="3587700" cy="103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4" name="Google Shape;224;p15"/>
          <p:cNvSpPr txBox="1"/>
          <p:nvPr>
            <p:ph type="title"/>
          </p:nvPr>
        </p:nvSpPr>
        <p:spPr>
          <a:xfrm>
            <a:off x="4458375" y="2837400"/>
            <a:ext cx="39708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225" name="Shape 225"/>
        <p:cNvGrpSpPr/>
        <p:nvPr/>
      </p:nvGrpSpPr>
      <p:grpSpPr>
        <a:xfrm>
          <a:off x="0" y="0"/>
          <a:ext cx="0" cy="0"/>
          <a:chOff x="0" y="0"/>
          <a:chExt cx="0" cy="0"/>
        </a:xfrm>
      </p:grpSpPr>
      <p:sp>
        <p:nvSpPr>
          <p:cNvPr id="226" name="Google Shape;226;p16"/>
          <p:cNvSpPr/>
          <p:nvPr/>
        </p:nvSpPr>
        <p:spPr>
          <a:xfrm>
            <a:off x="279900" y="243300"/>
            <a:ext cx="8584200" cy="4656900"/>
          </a:xfrm>
          <a:prstGeom prst="roundRect">
            <a:avLst>
              <a:gd fmla="val 4665" name="adj"/>
            </a:avLst>
          </a:prstGeom>
          <a:solidFill>
            <a:schemeClr val="lt1"/>
          </a:solidFill>
          <a:ln>
            <a:noFill/>
          </a:ln>
          <a:effectLst>
            <a:outerShdw blurRad="57150" rotWithShape="0" algn="bl" dir="5400000" dist="3810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6"/>
          <p:cNvSpPr txBox="1"/>
          <p:nvPr>
            <p:ph idx="1" type="subTitle"/>
          </p:nvPr>
        </p:nvSpPr>
        <p:spPr>
          <a:xfrm>
            <a:off x="853288" y="2734299"/>
            <a:ext cx="3051600" cy="1032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8" name="Google Shape;228;p16"/>
          <p:cNvSpPr txBox="1"/>
          <p:nvPr>
            <p:ph type="title"/>
          </p:nvPr>
        </p:nvSpPr>
        <p:spPr>
          <a:xfrm>
            <a:off x="853288" y="1377200"/>
            <a:ext cx="3051600" cy="13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229" name="Shape 229"/>
        <p:cNvGrpSpPr/>
        <p:nvPr/>
      </p:nvGrpSpPr>
      <p:grpSpPr>
        <a:xfrm>
          <a:off x="0" y="0"/>
          <a:ext cx="0" cy="0"/>
          <a:chOff x="0" y="0"/>
          <a:chExt cx="0" cy="0"/>
        </a:xfrm>
      </p:grpSpPr>
      <p:sp>
        <p:nvSpPr>
          <p:cNvPr id="230" name="Google Shape;230;p17"/>
          <p:cNvSpPr/>
          <p:nvPr/>
        </p:nvSpPr>
        <p:spPr>
          <a:xfrm>
            <a:off x="279900" y="243300"/>
            <a:ext cx="8584200" cy="4656900"/>
          </a:xfrm>
          <a:prstGeom prst="roundRect">
            <a:avLst>
              <a:gd fmla="val 4665" name="adj"/>
            </a:avLst>
          </a:prstGeom>
          <a:solidFill>
            <a:schemeClr val="lt1"/>
          </a:solidFill>
          <a:ln>
            <a:noFill/>
          </a:ln>
          <a:effectLst>
            <a:outerShdw blurRad="57150" rotWithShape="0" algn="bl" dir="5400000" dist="3810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7"/>
          <p:cNvSpPr txBox="1"/>
          <p:nvPr>
            <p:ph idx="1" type="subTitle"/>
          </p:nvPr>
        </p:nvSpPr>
        <p:spPr>
          <a:xfrm>
            <a:off x="4221975" y="3185062"/>
            <a:ext cx="2907600" cy="103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2" name="Google Shape;232;p17"/>
          <p:cNvSpPr txBox="1"/>
          <p:nvPr>
            <p:ph type="title"/>
          </p:nvPr>
        </p:nvSpPr>
        <p:spPr>
          <a:xfrm>
            <a:off x="4221975" y="1952561"/>
            <a:ext cx="3217800" cy="12324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3" name="Google Shape;233;p17"/>
          <p:cNvSpPr/>
          <p:nvPr/>
        </p:nvSpPr>
        <p:spPr>
          <a:xfrm>
            <a:off x="3792900" y="236425"/>
            <a:ext cx="5068928" cy="4663842"/>
          </a:xfrm>
          <a:custGeom>
            <a:rect b="b" l="l" r="r" t="t"/>
            <a:pathLst>
              <a:path extrusionOk="0" h="151645" w="164229">
                <a:moveTo>
                  <a:pt x="120125" y="1"/>
                </a:moveTo>
                <a:cubicBezTo>
                  <a:pt x="112222" y="2736"/>
                  <a:pt x="105200" y="7052"/>
                  <a:pt x="100580" y="13587"/>
                </a:cubicBezTo>
                <a:cubicBezTo>
                  <a:pt x="96933" y="18755"/>
                  <a:pt x="95717" y="25290"/>
                  <a:pt x="95899" y="31582"/>
                </a:cubicBezTo>
                <a:cubicBezTo>
                  <a:pt x="96082" y="37904"/>
                  <a:pt x="97389" y="44135"/>
                  <a:pt x="97875" y="50427"/>
                </a:cubicBezTo>
                <a:cubicBezTo>
                  <a:pt x="98696" y="60913"/>
                  <a:pt x="96720" y="72524"/>
                  <a:pt x="88817" y="79424"/>
                </a:cubicBezTo>
                <a:cubicBezTo>
                  <a:pt x="79060" y="87965"/>
                  <a:pt x="62859" y="87266"/>
                  <a:pt x="54987" y="97540"/>
                </a:cubicBezTo>
                <a:cubicBezTo>
                  <a:pt x="52707" y="100519"/>
                  <a:pt x="51400" y="104166"/>
                  <a:pt x="50367" y="107783"/>
                </a:cubicBezTo>
                <a:cubicBezTo>
                  <a:pt x="48634" y="113832"/>
                  <a:pt x="47479" y="120094"/>
                  <a:pt x="44895" y="125838"/>
                </a:cubicBezTo>
                <a:cubicBezTo>
                  <a:pt x="42312" y="131583"/>
                  <a:pt x="37995" y="136933"/>
                  <a:pt x="32008" y="138908"/>
                </a:cubicBezTo>
                <a:cubicBezTo>
                  <a:pt x="29287" y="139803"/>
                  <a:pt x="26428" y="139956"/>
                  <a:pt x="23540" y="139956"/>
                </a:cubicBezTo>
                <a:cubicBezTo>
                  <a:pt x="22032" y="139956"/>
                  <a:pt x="20516" y="139915"/>
                  <a:pt x="19007" y="139915"/>
                </a:cubicBezTo>
                <a:cubicBezTo>
                  <a:pt x="16241" y="139915"/>
                  <a:pt x="13500" y="140055"/>
                  <a:pt x="10883" y="140854"/>
                </a:cubicBezTo>
                <a:cubicBezTo>
                  <a:pt x="5806" y="142434"/>
                  <a:pt x="1703" y="146629"/>
                  <a:pt x="1" y="151644"/>
                </a:cubicBezTo>
                <a:lnTo>
                  <a:pt x="158150" y="151644"/>
                </a:lnTo>
                <a:cubicBezTo>
                  <a:pt x="161493" y="151644"/>
                  <a:pt x="164229" y="148909"/>
                  <a:pt x="164229" y="145565"/>
                </a:cubicBezTo>
                <a:lnTo>
                  <a:pt x="164229" y="6080"/>
                </a:lnTo>
                <a:cubicBezTo>
                  <a:pt x="164229" y="2706"/>
                  <a:pt x="161493" y="1"/>
                  <a:pt x="158150" y="1"/>
                </a:cubicBezTo>
                <a:close/>
              </a:path>
            </a:pathLst>
          </a:custGeom>
          <a:solidFill>
            <a:srgbClr val="CCCCCC">
              <a:alpha val="21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 name="Google Shape;234;p17"/>
          <p:cNvGrpSpPr/>
          <p:nvPr/>
        </p:nvGrpSpPr>
        <p:grpSpPr>
          <a:xfrm>
            <a:off x="6165479" y="236425"/>
            <a:ext cx="1482900" cy="1702800"/>
            <a:chOff x="282754" y="735750"/>
            <a:chExt cx="1482900" cy="1702800"/>
          </a:xfrm>
        </p:grpSpPr>
        <p:cxnSp>
          <p:nvCxnSpPr>
            <p:cNvPr id="235" name="Google Shape;235;p17"/>
            <p:cNvCxnSpPr/>
            <p:nvPr/>
          </p:nvCxnSpPr>
          <p:spPr>
            <a:xfrm>
              <a:off x="497850" y="735750"/>
              <a:ext cx="0" cy="1702800"/>
            </a:xfrm>
            <a:prstGeom prst="straightConnector1">
              <a:avLst/>
            </a:prstGeom>
            <a:noFill/>
            <a:ln cap="flat" cmpd="sng" w="9525">
              <a:solidFill>
                <a:schemeClr val="accent3"/>
              </a:solidFill>
              <a:prstDash val="solid"/>
              <a:round/>
              <a:headEnd len="med" w="med" type="none"/>
              <a:tailEnd len="med" w="med" type="none"/>
            </a:ln>
          </p:spPr>
        </p:cxnSp>
        <p:cxnSp>
          <p:nvCxnSpPr>
            <p:cNvPr id="236" name="Google Shape;236;p17"/>
            <p:cNvCxnSpPr/>
            <p:nvPr/>
          </p:nvCxnSpPr>
          <p:spPr>
            <a:xfrm>
              <a:off x="713915" y="735750"/>
              <a:ext cx="0" cy="1702800"/>
            </a:xfrm>
            <a:prstGeom prst="straightConnector1">
              <a:avLst/>
            </a:prstGeom>
            <a:noFill/>
            <a:ln cap="flat" cmpd="sng" w="9525">
              <a:solidFill>
                <a:schemeClr val="accent3"/>
              </a:solidFill>
              <a:prstDash val="solid"/>
              <a:round/>
              <a:headEnd len="med" w="med" type="none"/>
              <a:tailEnd len="med" w="med" type="none"/>
            </a:ln>
          </p:spPr>
        </p:cxnSp>
        <p:cxnSp>
          <p:nvCxnSpPr>
            <p:cNvPr id="237" name="Google Shape;237;p17"/>
            <p:cNvCxnSpPr/>
            <p:nvPr/>
          </p:nvCxnSpPr>
          <p:spPr>
            <a:xfrm>
              <a:off x="929980" y="735750"/>
              <a:ext cx="0" cy="1702800"/>
            </a:xfrm>
            <a:prstGeom prst="straightConnector1">
              <a:avLst/>
            </a:prstGeom>
            <a:noFill/>
            <a:ln cap="flat" cmpd="sng" w="9525">
              <a:solidFill>
                <a:schemeClr val="accent3"/>
              </a:solidFill>
              <a:prstDash val="solid"/>
              <a:round/>
              <a:headEnd len="med" w="med" type="none"/>
              <a:tailEnd len="med" w="med" type="none"/>
            </a:ln>
          </p:spPr>
        </p:cxnSp>
        <p:cxnSp>
          <p:nvCxnSpPr>
            <p:cNvPr id="238" name="Google Shape;238;p17"/>
            <p:cNvCxnSpPr/>
            <p:nvPr/>
          </p:nvCxnSpPr>
          <p:spPr>
            <a:xfrm>
              <a:off x="1146045" y="735750"/>
              <a:ext cx="0" cy="1702800"/>
            </a:xfrm>
            <a:prstGeom prst="straightConnector1">
              <a:avLst/>
            </a:prstGeom>
            <a:noFill/>
            <a:ln cap="flat" cmpd="sng" w="9525">
              <a:solidFill>
                <a:schemeClr val="accent3"/>
              </a:solidFill>
              <a:prstDash val="solid"/>
              <a:round/>
              <a:headEnd len="med" w="med" type="none"/>
              <a:tailEnd len="med" w="med" type="none"/>
            </a:ln>
          </p:spPr>
        </p:cxnSp>
        <p:cxnSp>
          <p:nvCxnSpPr>
            <p:cNvPr id="239" name="Google Shape;239;p17"/>
            <p:cNvCxnSpPr/>
            <p:nvPr/>
          </p:nvCxnSpPr>
          <p:spPr>
            <a:xfrm>
              <a:off x="1362110" y="735750"/>
              <a:ext cx="0" cy="1702800"/>
            </a:xfrm>
            <a:prstGeom prst="straightConnector1">
              <a:avLst/>
            </a:prstGeom>
            <a:noFill/>
            <a:ln cap="flat" cmpd="sng" w="9525">
              <a:solidFill>
                <a:schemeClr val="accent3"/>
              </a:solidFill>
              <a:prstDash val="solid"/>
              <a:round/>
              <a:headEnd len="med" w="med" type="none"/>
              <a:tailEnd len="med" w="med" type="none"/>
            </a:ln>
          </p:spPr>
        </p:cxnSp>
        <p:cxnSp>
          <p:nvCxnSpPr>
            <p:cNvPr id="240" name="Google Shape;240;p17"/>
            <p:cNvCxnSpPr/>
            <p:nvPr/>
          </p:nvCxnSpPr>
          <p:spPr>
            <a:xfrm>
              <a:off x="1578175" y="735750"/>
              <a:ext cx="0" cy="1702800"/>
            </a:xfrm>
            <a:prstGeom prst="straightConnector1">
              <a:avLst/>
            </a:prstGeom>
            <a:noFill/>
            <a:ln cap="flat" cmpd="sng" w="9525">
              <a:solidFill>
                <a:schemeClr val="accent3"/>
              </a:solidFill>
              <a:prstDash val="solid"/>
              <a:round/>
              <a:headEnd len="med" w="med" type="none"/>
              <a:tailEnd len="med" w="med" type="none"/>
            </a:ln>
          </p:spPr>
        </p:cxnSp>
        <p:cxnSp>
          <p:nvCxnSpPr>
            <p:cNvPr id="241" name="Google Shape;241;p17"/>
            <p:cNvCxnSpPr/>
            <p:nvPr/>
          </p:nvCxnSpPr>
          <p:spPr>
            <a:xfrm>
              <a:off x="1024204" y="831962"/>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242" name="Google Shape;242;p17"/>
            <p:cNvCxnSpPr/>
            <p:nvPr/>
          </p:nvCxnSpPr>
          <p:spPr>
            <a:xfrm>
              <a:off x="1024204" y="1048024"/>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243" name="Google Shape;243;p17"/>
            <p:cNvCxnSpPr/>
            <p:nvPr/>
          </p:nvCxnSpPr>
          <p:spPr>
            <a:xfrm>
              <a:off x="1024204" y="1264086"/>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244" name="Google Shape;244;p17"/>
            <p:cNvCxnSpPr/>
            <p:nvPr/>
          </p:nvCxnSpPr>
          <p:spPr>
            <a:xfrm>
              <a:off x="1024204" y="1480147"/>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245" name="Google Shape;245;p17"/>
            <p:cNvCxnSpPr/>
            <p:nvPr/>
          </p:nvCxnSpPr>
          <p:spPr>
            <a:xfrm>
              <a:off x="1024204" y="615887"/>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246" name="Google Shape;246;p17"/>
            <p:cNvCxnSpPr/>
            <p:nvPr/>
          </p:nvCxnSpPr>
          <p:spPr>
            <a:xfrm>
              <a:off x="1024204" y="399812"/>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247" name="Google Shape;247;p17"/>
            <p:cNvCxnSpPr/>
            <p:nvPr/>
          </p:nvCxnSpPr>
          <p:spPr>
            <a:xfrm>
              <a:off x="1024204" y="183737"/>
              <a:ext cx="0" cy="1482900"/>
            </a:xfrm>
            <a:prstGeom prst="straightConnector1">
              <a:avLst/>
            </a:prstGeom>
            <a:noFill/>
            <a:ln cap="flat" cmpd="sng" w="9525">
              <a:solidFill>
                <a:schemeClr val="accent3"/>
              </a:solidFill>
              <a:prstDash val="solid"/>
              <a:round/>
              <a:headEnd len="med" w="med" type="none"/>
              <a:tailEnd len="med" w="med" type="none"/>
            </a:ln>
          </p:spPr>
        </p:cxn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
    <p:spTree>
      <p:nvGrpSpPr>
        <p:cNvPr id="248" name="Shape 248"/>
        <p:cNvGrpSpPr/>
        <p:nvPr/>
      </p:nvGrpSpPr>
      <p:grpSpPr>
        <a:xfrm>
          <a:off x="0" y="0"/>
          <a:ext cx="0" cy="0"/>
          <a:chOff x="0" y="0"/>
          <a:chExt cx="0" cy="0"/>
        </a:xfrm>
      </p:grpSpPr>
      <p:sp>
        <p:nvSpPr>
          <p:cNvPr id="249" name="Google Shape;249;p18"/>
          <p:cNvSpPr/>
          <p:nvPr/>
        </p:nvSpPr>
        <p:spPr>
          <a:xfrm>
            <a:off x="279900" y="243300"/>
            <a:ext cx="8584200" cy="4656900"/>
          </a:xfrm>
          <a:prstGeom prst="roundRect">
            <a:avLst>
              <a:gd fmla="val 4665" name="adj"/>
            </a:avLst>
          </a:prstGeom>
          <a:solidFill>
            <a:schemeClr val="lt1"/>
          </a:solidFill>
          <a:ln>
            <a:noFill/>
          </a:ln>
          <a:effectLst>
            <a:outerShdw blurRad="57150" rotWithShape="0" algn="bl" dir="5400000" dist="3810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1" name="Google Shape;251;p18"/>
          <p:cNvSpPr txBox="1"/>
          <p:nvPr>
            <p:ph idx="1" type="body"/>
          </p:nvPr>
        </p:nvSpPr>
        <p:spPr>
          <a:xfrm>
            <a:off x="720000" y="1152475"/>
            <a:ext cx="7704000" cy="11265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accent1"/>
              </a:buClr>
              <a:buSzPts val="1400"/>
              <a:buChar char="●"/>
              <a:defRPr sz="1400">
                <a:solidFill>
                  <a:srgbClr val="434343"/>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_1_1_1">
    <p:spTree>
      <p:nvGrpSpPr>
        <p:cNvPr id="252" name="Shape 252"/>
        <p:cNvGrpSpPr/>
        <p:nvPr/>
      </p:nvGrpSpPr>
      <p:grpSpPr>
        <a:xfrm>
          <a:off x="0" y="0"/>
          <a:ext cx="0" cy="0"/>
          <a:chOff x="0" y="0"/>
          <a:chExt cx="0" cy="0"/>
        </a:xfrm>
      </p:grpSpPr>
      <p:sp>
        <p:nvSpPr>
          <p:cNvPr id="253" name="Google Shape;253;p19"/>
          <p:cNvSpPr/>
          <p:nvPr/>
        </p:nvSpPr>
        <p:spPr>
          <a:xfrm>
            <a:off x="279900" y="243300"/>
            <a:ext cx="8584200" cy="4656900"/>
          </a:xfrm>
          <a:prstGeom prst="roundRect">
            <a:avLst>
              <a:gd fmla="val 4665" name="adj"/>
            </a:avLst>
          </a:prstGeom>
          <a:solidFill>
            <a:schemeClr val="lt1"/>
          </a:solidFill>
          <a:ln>
            <a:noFill/>
          </a:ln>
          <a:effectLst>
            <a:outerShdw blurRad="57150" rotWithShape="0" algn="bl" dir="5400000" dist="3810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5" name="Google Shape;255;p19"/>
          <p:cNvSpPr txBox="1"/>
          <p:nvPr>
            <p:ph idx="1" type="body"/>
          </p:nvPr>
        </p:nvSpPr>
        <p:spPr>
          <a:xfrm>
            <a:off x="720000" y="1017725"/>
            <a:ext cx="7704000" cy="35907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Char char="●"/>
              <a:defRPr sz="1400">
                <a:solidFill>
                  <a:srgbClr val="434343"/>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_1_1_1_1">
    <p:spTree>
      <p:nvGrpSpPr>
        <p:cNvPr id="256" name="Shape 256"/>
        <p:cNvGrpSpPr/>
        <p:nvPr/>
      </p:nvGrpSpPr>
      <p:grpSpPr>
        <a:xfrm>
          <a:off x="0" y="0"/>
          <a:ext cx="0" cy="0"/>
          <a:chOff x="0" y="0"/>
          <a:chExt cx="0" cy="0"/>
        </a:xfrm>
      </p:grpSpPr>
      <p:sp>
        <p:nvSpPr>
          <p:cNvPr id="257" name="Google Shape;257;p20"/>
          <p:cNvSpPr/>
          <p:nvPr/>
        </p:nvSpPr>
        <p:spPr>
          <a:xfrm>
            <a:off x="279900" y="243300"/>
            <a:ext cx="8584200" cy="4656900"/>
          </a:xfrm>
          <a:prstGeom prst="roundRect">
            <a:avLst>
              <a:gd fmla="val 4665" name="adj"/>
            </a:avLst>
          </a:prstGeom>
          <a:solidFill>
            <a:schemeClr val="lt1"/>
          </a:solidFill>
          <a:ln>
            <a:noFill/>
          </a:ln>
          <a:effectLst>
            <a:outerShdw blurRad="57150" rotWithShape="0" algn="bl" dir="5400000" dist="3810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0"/>
          <p:cNvSpPr txBox="1"/>
          <p:nvPr>
            <p:ph type="title"/>
          </p:nvPr>
        </p:nvSpPr>
        <p:spPr>
          <a:xfrm>
            <a:off x="720000" y="1841825"/>
            <a:ext cx="4015200" cy="159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9" name="Google Shape;259;p20"/>
          <p:cNvSpPr txBox="1"/>
          <p:nvPr>
            <p:ph idx="1" type="subTitle"/>
          </p:nvPr>
        </p:nvSpPr>
        <p:spPr>
          <a:xfrm>
            <a:off x="1170150" y="3534525"/>
            <a:ext cx="3565200" cy="880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60" name="Google Shape;260;p20"/>
          <p:cNvGrpSpPr/>
          <p:nvPr/>
        </p:nvGrpSpPr>
        <p:grpSpPr>
          <a:xfrm flipH="1" rot="5400000">
            <a:off x="-1484438" y="-1516636"/>
            <a:ext cx="3514123" cy="3514123"/>
            <a:chOff x="6188681" y="2227829"/>
            <a:chExt cx="5346300" cy="5346300"/>
          </a:xfrm>
        </p:grpSpPr>
        <p:sp>
          <p:nvSpPr>
            <p:cNvPr id="261" name="Google Shape;261;p20"/>
            <p:cNvSpPr/>
            <p:nvPr/>
          </p:nvSpPr>
          <p:spPr>
            <a:xfrm flipH="1">
              <a:off x="7106056" y="3145329"/>
              <a:ext cx="3481200" cy="34812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0"/>
            <p:cNvSpPr/>
            <p:nvPr/>
          </p:nvSpPr>
          <p:spPr>
            <a:xfrm flipH="1">
              <a:off x="6798006" y="2837179"/>
              <a:ext cx="4097400" cy="40974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0"/>
            <p:cNvSpPr/>
            <p:nvPr/>
          </p:nvSpPr>
          <p:spPr>
            <a:xfrm flipH="1">
              <a:off x="6489756" y="2528929"/>
              <a:ext cx="4713900" cy="47139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0"/>
            <p:cNvSpPr/>
            <p:nvPr/>
          </p:nvSpPr>
          <p:spPr>
            <a:xfrm flipH="1">
              <a:off x="6188681" y="2227829"/>
              <a:ext cx="5346300" cy="53463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0"/>
          <p:cNvSpPr/>
          <p:nvPr/>
        </p:nvSpPr>
        <p:spPr>
          <a:xfrm flipH="1" rot="10800000">
            <a:off x="279900" y="234838"/>
            <a:ext cx="8584038" cy="2484915"/>
          </a:xfrm>
          <a:custGeom>
            <a:rect b="b" l="l" r="r" t="t"/>
            <a:pathLst>
              <a:path extrusionOk="0" h="65843" w="227452">
                <a:moveTo>
                  <a:pt x="88800" y="0"/>
                </a:moveTo>
                <a:cubicBezTo>
                  <a:pt x="78068" y="0"/>
                  <a:pt x="69106" y="8113"/>
                  <a:pt x="59849" y="13775"/>
                </a:cubicBezTo>
                <a:cubicBezTo>
                  <a:pt x="48657" y="20632"/>
                  <a:pt x="35652" y="24128"/>
                  <a:pt x="22660" y="24128"/>
                </a:cubicBezTo>
                <a:cubicBezTo>
                  <a:pt x="14976" y="24128"/>
                  <a:pt x="7297" y="22905"/>
                  <a:pt x="0" y="20431"/>
                </a:cubicBezTo>
                <a:lnTo>
                  <a:pt x="0" y="59763"/>
                </a:lnTo>
                <a:cubicBezTo>
                  <a:pt x="0" y="63107"/>
                  <a:pt x="2706" y="65842"/>
                  <a:pt x="6079" y="65842"/>
                </a:cubicBezTo>
                <a:lnTo>
                  <a:pt x="221372" y="65842"/>
                </a:lnTo>
                <a:cubicBezTo>
                  <a:pt x="224746" y="65842"/>
                  <a:pt x="227451" y="63107"/>
                  <a:pt x="227451" y="59763"/>
                </a:cubicBezTo>
                <a:lnTo>
                  <a:pt x="227451" y="13775"/>
                </a:lnTo>
                <a:cubicBezTo>
                  <a:pt x="220943" y="11004"/>
                  <a:pt x="213752" y="9903"/>
                  <a:pt x="206564" y="9903"/>
                </a:cubicBezTo>
                <a:cubicBezTo>
                  <a:pt x="203580" y="9903"/>
                  <a:pt x="200597" y="10092"/>
                  <a:pt x="197664" y="10431"/>
                </a:cubicBezTo>
                <a:cubicBezTo>
                  <a:pt x="184685" y="11921"/>
                  <a:pt x="172162" y="16024"/>
                  <a:pt x="159304" y="18334"/>
                </a:cubicBezTo>
                <a:cubicBezTo>
                  <a:pt x="153998" y="19275"/>
                  <a:pt x="148546" y="19890"/>
                  <a:pt x="143142" y="19890"/>
                </a:cubicBezTo>
                <a:cubicBezTo>
                  <a:pt x="135452" y="19890"/>
                  <a:pt x="127858" y="18645"/>
                  <a:pt x="120914" y="15325"/>
                </a:cubicBezTo>
                <a:cubicBezTo>
                  <a:pt x="110215" y="10218"/>
                  <a:pt x="101036" y="218"/>
                  <a:pt x="89273" y="6"/>
                </a:cubicBezTo>
                <a:cubicBezTo>
                  <a:pt x="89115" y="2"/>
                  <a:pt x="88957" y="0"/>
                  <a:pt x="88800" y="0"/>
                </a:cubicBezTo>
                <a:close/>
              </a:path>
            </a:pathLst>
          </a:custGeom>
          <a:solidFill>
            <a:srgbClr val="CCCCCC">
              <a:alpha val="21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 name="Shape 29"/>
        <p:cNvGrpSpPr/>
        <p:nvPr/>
      </p:nvGrpSpPr>
      <p:grpSpPr>
        <a:xfrm>
          <a:off x="0" y="0"/>
          <a:ext cx="0" cy="0"/>
          <a:chOff x="0" y="0"/>
          <a:chExt cx="0" cy="0"/>
        </a:xfrm>
      </p:grpSpPr>
      <p:sp>
        <p:nvSpPr>
          <p:cNvPr id="30" name="Google Shape;30;p3"/>
          <p:cNvSpPr/>
          <p:nvPr/>
        </p:nvSpPr>
        <p:spPr>
          <a:xfrm>
            <a:off x="279900" y="243300"/>
            <a:ext cx="8584200" cy="4656900"/>
          </a:xfrm>
          <a:prstGeom prst="roundRect">
            <a:avLst>
              <a:gd fmla="val 4665" name="adj"/>
            </a:avLst>
          </a:prstGeom>
          <a:solidFill>
            <a:schemeClr val="lt1"/>
          </a:solidFill>
          <a:ln>
            <a:noFill/>
          </a:ln>
          <a:effectLst>
            <a:outerShdw blurRad="57150" rotWithShape="0" algn="bl" dir="5400000" dist="3810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txBox="1"/>
          <p:nvPr>
            <p:ph type="title"/>
          </p:nvPr>
        </p:nvSpPr>
        <p:spPr>
          <a:xfrm>
            <a:off x="4525225" y="2404650"/>
            <a:ext cx="3272700" cy="8418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2" name="Google Shape;32;p3"/>
          <p:cNvSpPr txBox="1"/>
          <p:nvPr>
            <p:ph hasCustomPrompt="1" idx="2" type="title"/>
          </p:nvPr>
        </p:nvSpPr>
        <p:spPr>
          <a:xfrm>
            <a:off x="4574525" y="1621975"/>
            <a:ext cx="1007700" cy="591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36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3" name="Google Shape;33;p3"/>
          <p:cNvSpPr txBox="1"/>
          <p:nvPr>
            <p:ph idx="1" type="subTitle"/>
          </p:nvPr>
        </p:nvSpPr>
        <p:spPr>
          <a:xfrm>
            <a:off x="4690475" y="3426700"/>
            <a:ext cx="36687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4" name="Google Shape;34;p3"/>
          <p:cNvGrpSpPr/>
          <p:nvPr/>
        </p:nvGrpSpPr>
        <p:grpSpPr>
          <a:xfrm>
            <a:off x="6654204" y="243346"/>
            <a:ext cx="1482900" cy="1065600"/>
            <a:chOff x="5912779" y="4216896"/>
            <a:chExt cx="1482900" cy="1065600"/>
          </a:xfrm>
        </p:grpSpPr>
        <p:cxnSp>
          <p:nvCxnSpPr>
            <p:cNvPr id="35" name="Google Shape;35;p3"/>
            <p:cNvCxnSpPr/>
            <p:nvPr/>
          </p:nvCxnSpPr>
          <p:spPr>
            <a:xfrm>
              <a:off x="6127875" y="4216896"/>
              <a:ext cx="0" cy="1065600"/>
            </a:xfrm>
            <a:prstGeom prst="straightConnector1">
              <a:avLst/>
            </a:prstGeom>
            <a:noFill/>
            <a:ln cap="flat" cmpd="sng" w="9525">
              <a:solidFill>
                <a:schemeClr val="accent3"/>
              </a:solidFill>
              <a:prstDash val="solid"/>
              <a:round/>
              <a:headEnd len="med" w="med" type="none"/>
              <a:tailEnd len="med" w="med" type="none"/>
            </a:ln>
          </p:spPr>
        </p:cxnSp>
        <p:cxnSp>
          <p:nvCxnSpPr>
            <p:cNvPr id="36" name="Google Shape;36;p3"/>
            <p:cNvCxnSpPr/>
            <p:nvPr/>
          </p:nvCxnSpPr>
          <p:spPr>
            <a:xfrm>
              <a:off x="6343940" y="4216896"/>
              <a:ext cx="0" cy="1065600"/>
            </a:xfrm>
            <a:prstGeom prst="straightConnector1">
              <a:avLst/>
            </a:prstGeom>
            <a:noFill/>
            <a:ln cap="flat" cmpd="sng" w="9525">
              <a:solidFill>
                <a:schemeClr val="accent3"/>
              </a:solidFill>
              <a:prstDash val="solid"/>
              <a:round/>
              <a:headEnd len="med" w="med" type="none"/>
              <a:tailEnd len="med" w="med" type="none"/>
            </a:ln>
          </p:spPr>
        </p:cxnSp>
        <p:cxnSp>
          <p:nvCxnSpPr>
            <p:cNvPr id="37" name="Google Shape;37;p3"/>
            <p:cNvCxnSpPr/>
            <p:nvPr/>
          </p:nvCxnSpPr>
          <p:spPr>
            <a:xfrm>
              <a:off x="6560005" y="4216896"/>
              <a:ext cx="0" cy="1065600"/>
            </a:xfrm>
            <a:prstGeom prst="straightConnector1">
              <a:avLst/>
            </a:prstGeom>
            <a:noFill/>
            <a:ln cap="flat" cmpd="sng" w="9525">
              <a:solidFill>
                <a:schemeClr val="accent3"/>
              </a:solidFill>
              <a:prstDash val="solid"/>
              <a:round/>
              <a:headEnd len="med" w="med" type="none"/>
              <a:tailEnd len="med" w="med" type="none"/>
            </a:ln>
          </p:spPr>
        </p:cxnSp>
        <p:cxnSp>
          <p:nvCxnSpPr>
            <p:cNvPr id="38" name="Google Shape;38;p3"/>
            <p:cNvCxnSpPr/>
            <p:nvPr/>
          </p:nvCxnSpPr>
          <p:spPr>
            <a:xfrm>
              <a:off x="6776070" y="4216896"/>
              <a:ext cx="0" cy="1065600"/>
            </a:xfrm>
            <a:prstGeom prst="straightConnector1">
              <a:avLst/>
            </a:prstGeom>
            <a:noFill/>
            <a:ln cap="flat" cmpd="sng" w="9525">
              <a:solidFill>
                <a:schemeClr val="accent3"/>
              </a:solidFill>
              <a:prstDash val="solid"/>
              <a:round/>
              <a:headEnd len="med" w="med" type="none"/>
              <a:tailEnd len="med" w="med" type="none"/>
            </a:ln>
          </p:spPr>
        </p:cxnSp>
        <p:cxnSp>
          <p:nvCxnSpPr>
            <p:cNvPr id="39" name="Google Shape;39;p3"/>
            <p:cNvCxnSpPr/>
            <p:nvPr/>
          </p:nvCxnSpPr>
          <p:spPr>
            <a:xfrm>
              <a:off x="6992135" y="4216896"/>
              <a:ext cx="0" cy="1065600"/>
            </a:xfrm>
            <a:prstGeom prst="straightConnector1">
              <a:avLst/>
            </a:prstGeom>
            <a:noFill/>
            <a:ln cap="flat" cmpd="sng" w="9525">
              <a:solidFill>
                <a:schemeClr val="accent3"/>
              </a:solidFill>
              <a:prstDash val="solid"/>
              <a:round/>
              <a:headEnd len="med" w="med" type="none"/>
              <a:tailEnd len="med" w="med" type="none"/>
            </a:ln>
          </p:spPr>
        </p:cxnSp>
        <p:cxnSp>
          <p:nvCxnSpPr>
            <p:cNvPr id="40" name="Google Shape;40;p3"/>
            <p:cNvCxnSpPr/>
            <p:nvPr/>
          </p:nvCxnSpPr>
          <p:spPr>
            <a:xfrm>
              <a:off x="7208200" y="4216896"/>
              <a:ext cx="0" cy="1065600"/>
            </a:xfrm>
            <a:prstGeom prst="straightConnector1">
              <a:avLst/>
            </a:prstGeom>
            <a:noFill/>
            <a:ln cap="flat" cmpd="sng" w="9525">
              <a:solidFill>
                <a:schemeClr val="accent3"/>
              </a:solidFill>
              <a:prstDash val="solid"/>
              <a:round/>
              <a:headEnd len="med" w="med" type="none"/>
              <a:tailEnd len="med" w="med" type="none"/>
            </a:ln>
          </p:spPr>
        </p:cxnSp>
        <p:cxnSp>
          <p:nvCxnSpPr>
            <p:cNvPr id="41" name="Google Shape;41;p3"/>
            <p:cNvCxnSpPr/>
            <p:nvPr/>
          </p:nvCxnSpPr>
          <p:spPr>
            <a:xfrm>
              <a:off x="6654229" y="3676012"/>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42" name="Google Shape;42;p3"/>
            <p:cNvCxnSpPr/>
            <p:nvPr/>
          </p:nvCxnSpPr>
          <p:spPr>
            <a:xfrm>
              <a:off x="6654229" y="3892074"/>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43" name="Google Shape;43;p3"/>
            <p:cNvCxnSpPr/>
            <p:nvPr/>
          </p:nvCxnSpPr>
          <p:spPr>
            <a:xfrm>
              <a:off x="6654229" y="4108136"/>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44" name="Google Shape;44;p3"/>
            <p:cNvCxnSpPr/>
            <p:nvPr/>
          </p:nvCxnSpPr>
          <p:spPr>
            <a:xfrm>
              <a:off x="6654229" y="4324197"/>
              <a:ext cx="0" cy="1482900"/>
            </a:xfrm>
            <a:prstGeom prst="straightConnector1">
              <a:avLst/>
            </a:prstGeom>
            <a:noFill/>
            <a:ln cap="flat" cmpd="sng" w="9525">
              <a:solidFill>
                <a:schemeClr val="accent3"/>
              </a:solidFill>
              <a:prstDash val="solid"/>
              <a:round/>
              <a:headEnd len="med" w="med" type="none"/>
              <a:tailEnd len="med" w="med" type="none"/>
            </a:ln>
          </p:spPr>
        </p:cxnSp>
      </p:grpSp>
      <p:sp>
        <p:nvSpPr>
          <p:cNvPr id="45" name="Google Shape;45;p3"/>
          <p:cNvSpPr/>
          <p:nvPr/>
        </p:nvSpPr>
        <p:spPr>
          <a:xfrm rot="10800000">
            <a:off x="271222" y="249273"/>
            <a:ext cx="5068928" cy="4650952"/>
          </a:xfrm>
          <a:custGeom>
            <a:rect b="b" l="l" r="r" t="t"/>
            <a:pathLst>
              <a:path extrusionOk="0" h="151645" w="164229">
                <a:moveTo>
                  <a:pt x="120125" y="1"/>
                </a:moveTo>
                <a:cubicBezTo>
                  <a:pt x="112222" y="2736"/>
                  <a:pt x="105200" y="7052"/>
                  <a:pt x="100580" y="13587"/>
                </a:cubicBezTo>
                <a:cubicBezTo>
                  <a:pt x="96933" y="18755"/>
                  <a:pt x="95717" y="25290"/>
                  <a:pt x="95899" y="31582"/>
                </a:cubicBezTo>
                <a:cubicBezTo>
                  <a:pt x="96082" y="37904"/>
                  <a:pt x="97389" y="44135"/>
                  <a:pt x="97875" y="50427"/>
                </a:cubicBezTo>
                <a:cubicBezTo>
                  <a:pt x="98696" y="60913"/>
                  <a:pt x="96720" y="72524"/>
                  <a:pt x="88817" y="79424"/>
                </a:cubicBezTo>
                <a:cubicBezTo>
                  <a:pt x="79060" y="87965"/>
                  <a:pt x="62859" y="87266"/>
                  <a:pt x="54987" y="97540"/>
                </a:cubicBezTo>
                <a:cubicBezTo>
                  <a:pt x="52707" y="100519"/>
                  <a:pt x="51400" y="104166"/>
                  <a:pt x="50367" y="107783"/>
                </a:cubicBezTo>
                <a:cubicBezTo>
                  <a:pt x="48634" y="113832"/>
                  <a:pt x="47479" y="120094"/>
                  <a:pt x="44895" y="125838"/>
                </a:cubicBezTo>
                <a:cubicBezTo>
                  <a:pt x="42312" y="131583"/>
                  <a:pt x="37995" y="136933"/>
                  <a:pt x="32008" y="138908"/>
                </a:cubicBezTo>
                <a:cubicBezTo>
                  <a:pt x="29287" y="139803"/>
                  <a:pt x="26428" y="139956"/>
                  <a:pt x="23540" y="139956"/>
                </a:cubicBezTo>
                <a:cubicBezTo>
                  <a:pt x="22032" y="139956"/>
                  <a:pt x="20516" y="139915"/>
                  <a:pt x="19007" y="139915"/>
                </a:cubicBezTo>
                <a:cubicBezTo>
                  <a:pt x="16241" y="139915"/>
                  <a:pt x="13500" y="140055"/>
                  <a:pt x="10883" y="140854"/>
                </a:cubicBezTo>
                <a:cubicBezTo>
                  <a:pt x="5806" y="142434"/>
                  <a:pt x="1703" y="146629"/>
                  <a:pt x="1" y="151644"/>
                </a:cubicBezTo>
                <a:lnTo>
                  <a:pt x="158150" y="151644"/>
                </a:lnTo>
                <a:cubicBezTo>
                  <a:pt x="161493" y="151644"/>
                  <a:pt x="164229" y="148909"/>
                  <a:pt x="164229" y="145565"/>
                </a:cubicBezTo>
                <a:lnTo>
                  <a:pt x="164229" y="6080"/>
                </a:lnTo>
                <a:cubicBezTo>
                  <a:pt x="164229" y="2706"/>
                  <a:pt x="161493" y="1"/>
                  <a:pt x="158150" y="1"/>
                </a:cubicBezTo>
                <a:close/>
              </a:path>
            </a:pathLst>
          </a:custGeom>
          <a:solidFill>
            <a:srgbClr val="CCCCCC">
              <a:alpha val="21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1_1_1_1_1_1">
    <p:spTree>
      <p:nvGrpSpPr>
        <p:cNvPr id="266" name="Shape 266"/>
        <p:cNvGrpSpPr/>
        <p:nvPr/>
      </p:nvGrpSpPr>
      <p:grpSpPr>
        <a:xfrm>
          <a:off x="0" y="0"/>
          <a:ext cx="0" cy="0"/>
          <a:chOff x="0" y="0"/>
          <a:chExt cx="0" cy="0"/>
        </a:xfrm>
      </p:grpSpPr>
      <p:sp>
        <p:nvSpPr>
          <p:cNvPr id="267" name="Google Shape;267;p21"/>
          <p:cNvSpPr/>
          <p:nvPr/>
        </p:nvSpPr>
        <p:spPr>
          <a:xfrm>
            <a:off x="279900" y="243300"/>
            <a:ext cx="8584200" cy="4656900"/>
          </a:xfrm>
          <a:prstGeom prst="roundRect">
            <a:avLst>
              <a:gd fmla="val 4665" name="adj"/>
            </a:avLst>
          </a:prstGeom>
          <a:solidFill>
            <a:schemeClr val="lt1"/>
          </a:solidFill>
          <a:ln>
            <a:noFill/>
          </a:ln>
          <a:effectLst>
            <a:outerShdw blurRad="57150" rotWithShape="0" algn="bl" dir="5400000" dist="3810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1"/>
          <p:cNvSpPr txBox="1"/>
          <p:nvPr>
            <p:ph type="title"/>
          </p:nvPr>
        </p:nvSpPr>
        <p:spPr>
          <a:xfrm>
            <a:off x="2484025" y="1580763"/>
            <a:ext cx="4176000" cy="1277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69" name="Google Shape;269;p21"/>
          <p:cNvSpPr txBox="1"/>
          <p:nvPr>
            <p:ph idx="1" type="subTitle"/>
          </p:nvPr>
        </p:nvSpPr>
        <p:spPr>
          <a:xfrm>
            <a:off x="2484000" y="3011113"/>
            <a:ext cx="4176000" cy="48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0" name="Google Shape;270;p21"/>
          <p:cNvSpPr/>
          <p:nvPr/>
        </p:nvSpPr>
        <p:spPr>
          <a:xfrm flipH="1" rot="10800000">
            <a:off x="279900" y="248938"/>
            <a:ext cx="8584038" cy="2484915"/>
          </a:xfrm>
          <a:custGeom>
            <a:rect b="b" l="l" r="r" t="t"/>
            <a:pathLst>
              <a:path extrusionOk="0" h="65843" w="227452">
                <a:moveTo>
                  <a:pt x="88800" y="0"/>
                </a:moveTo>
                <a:cubicBezTo>
                  <a:pt x="78068" y="0"/>
                  <a:pt x="69106" y="8113"/>
                  <a:pt x="59849" y="13775"/>
                </a:cubicBezTo>
                <a:cubicBezTo>
                  <a:pt x="48657" y="20632"/>
                  <a:pt x="35652" y="24128"/>
                  <a:pt x="22660" y="24128"/>
                </a:cubicBezTo>
                <a:cubicBezTo>
                  <a:pt x="14976" y="24128"/>
                  <a:pt x="7297" y="22905"/>
                  <a:pt x="0" y="20431"/>
                </a:cubicBezTo>
                <a:lnTo>
                  <a:pt x="0" y="59763"/>
                </a:lnTo>
                <a:cubicBezTo>
                  <a:pt x="0" y="63107"/>
                  <a:pt x="2706" y="65842"/>
                  <a:pt x="6079" y="65842"/>
                </a:cubicBezTo>
                <a:lnTo>
                  <a:pt x="221372" y="65842"/>
                </a:lnTo>
                <a:cubicBezTo>
                  <a:pt x="224746" y="65842"/>
                  <a:pt x="227451" y="63107"/>
                  <a:pt x="227451" y="59763"/>
                </a:cubicBezTo>
                <a:lnTo>
                  <a:pt x="227451" y="13775"/>
                </a:lnTo>
                <a:cubicBezTo>
                  <a:pt x="220943" y="11004"/>
                  <a:pt x="213752" y="9903"/>
                  <a:pt x="206564" y="9903"/>
                </a:cubicBezTo>
                <a:cubicBezTo>
                  <a:pt x="203580" y="9903"/>
                  <a:pt x="200597" y="10092"/>
                  <a:pt x="197664" y="10431"/>
                </a:cubicBezTo>
                <a:cubicBezTo>
                  <a:pt x="184685" y="11921"/>
                  <a:pt x="172162" y="16024"/>
                  <a:pt x="159304" y="18334"/>
                </a:cubicBezTo>
                <a:cubicBezTo>
                  <a:pt x="153998" y="19275"/>
                  <a:pt x="148546" y="19890"/>
                  <a:pt x="143142" y="19890"/>
                </a:cubicBezTo>
                <a:cubicBezTo>
                  <a:pt x="135452" y="19890"/>
                  <a:pt x="127858" y="18645"/>
                  <a:pt x="120914" y="15325"/>
                </a:cubicBezTo>
                <a:cubicBezTo>
                  <a:pt x="110215" y="10218"/>
                  <a:pt x="101036" y="218"/>
                  <a:pt x="89273" y="6"/>
                </a:cubicBezTo>
                <a:cubicBezTo>
                  <a:pt x="89115" y="2"/>
                  <a:pt x="88957" y="0"/>
                  <a:pt x="88800" y="0"/>
                </a:cubicBezTo>
                <a:close/>
              </a:path>
            </a:pathLst>
          </a:custGeom>
          <a:solidFill>
            <a:srgbClr val="CCCCCC">
              <a:alpha val="21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1" name="Google Shape;271;p21"/>
          <p:cNvGrpSpPr/>
          <p:nvPr/>
        </p:nvGrpSpPr>
        <p:grpSpPr>
          <a:xfrm>
            <a:off x="7245324" y="961664"/>
            <a:ext cx="3247072" cy="3247072"/>
            <a:chOff x="6845520" y="561888"/>
            <a:chExt cx="4046700" cy="4046700"/>
          </a:xfrm>
        </p:grpSpPr>
        <p:sp>
          <p:nvSpPr>
            <p:cNvPr id="272" name="Google Shape;272;p21"/>
            <p:cNvSpPr/>
            <p:nvPr/>
          </p:nvSpPr>
          <p:spPr>
            <a:xfrm flipH="1">
              <a:off x="7306725" y="1023105"/>
              <a:ext cx="3101400" cy="3101400"/>
            </a:xfrm>
            <a:prstGeom prst="arc">
              <a:avLst>
                <a:gd fmla="val 16200000" name="adj1"/>
                <a:gd fmla="val 5414905"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1"/>
            <p:cNvSpPr/>
            <p:nvPr/>
          </p:nvSpPr>
          <p:spPr>
            <a:xfrm flipH="1">
              <a:off x="7073540" y="789791"/>
              <a:ext cx="3567900" cy="3567900"/>
            </a:xfrm>
            <a:prstGeom prst="arc">
              <a:avLst>
                <a:gd fmla="val 16200000" name="adj1"/>
                <a:gd fmla="val 5408913"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1"/>
            <p:cNvSpPr/>
            <p:nvPr/>
          </p:nvSpPr>
          <p:spPr>
            <a:xfrm flipH="1">
              <a:off x="6845520" y="561888"/>
              <a:ext cx="4046700" cy="4046700"/>
            </a:xfrm>
            <a:prstGeom prst="arc">
              <a:avLst>
                <a:gd fmla="val 16200000" name="adj1"/>
                <a:gd fmla="val 5336663"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1"/>
            <p:cNvSpPr/>
            <p:nvPr/>
          </p:nvSpPr>
          <p:spPr>
            <a:xfrm flipH="1">
              <a:off x="7539986" y="1256344"/>
              <a:ext cx="2634900" cy="2634900"/>
            </a:xfrm>
            <a:prstGeom prst="arc">
              <a:avLst>
                <a:gd fmla="val 16200000" name="adj1"/>
                <a:gd fmla="val 5412166"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 name="Google Shape;276;p21"/>
          <p:cNvGrpSpPr/>
          <p:nvPr/>
        </p:nvGrpSpPr>
        <p:grpSpPr>
          <a:xfrm>
            <a:off x="282754" y="735750"/>
            <a:ext cx="1482900" cy="1702800"/>
            <a:chOff x="282754" y="735750"/>
            <a:chExt cx="1482900" cy="1702800"/>
          </a:xfrm>
        </p:grpSpPr>
        <p:cxnSp>
          <p:nvCxnSpPr>
            <p:cNvPr id="277" name="Google Shape;277;p21"/>
            <p:cNvCxnSpPr/>
            <p:nvPr/>
          </p:nvCxnSpPr>
          <p:spPr>
            <a:xfrm>
              <a:off x="497850" y="735750"/>
              <a:ext cx="0" cy="1702800"/>
            </a:xfrm>
            <a:prstGeom prst="straightConnector1">
              <a:avLst/>
            </a:prstGeom>
            <a:noFill/>
            <a:ln cap="flat" cmpd="sng" w="9525">
              <a:solidFill>
                <a:schemeClr val="accent3"/>
              </a:solidFill>
              <a:prstDash val="solid"/>
              <a:round/>
              <a:headEnd len="med" w="med" type="none"/>
              <a:tailEnd len="med" w="med" type="none"/>
            </a:ln>
          </p:spPr>
        </p:cxnSp>
        <p:cxnSp>
          <p:nvCxnSpPr>
            <p:cNvPr id="278" name="Google Shape;278;p21"/>
            <p:cNvCxnSpPr/>
            <p:nvPr/>
          </p:nvCxnSpPr>
          <p:spPr>
            <a:xfrm>
              <a:off x="713915" y="735750"/>
              <a:ext cx="0" cy="1702800"/>
            </a:xfrm>
            <a:prstGeom prst="straightConnector1">
              <a:avLst/>
            </a:prstGeom>
            <a:noFill/>
            <a:ln cap="flat" cmpd="sng" w="9525">
              <a:solidFill>
                <a:schemeClr val="accent3"/>
              </a:solidFill>
              <a:prstDash val="solid"/>
              <a:round/>
              <a:headEnd len="med" w="med" type="none"/>
              <a:tailEnd len="med" w="med" type="none"/>
            </a:ln>
          </p:spPr>
        </p:cxnSp>
        <p:cxnSp>
          <p:nvCxnSpPr>
            <p:cNvPr id="279" name="Google Shape;279;p21"/>
            <p:cNvCxnSpPr/>
            <p:nvPr/>
          </p:nvCxnSpPr>
          <p:spPr>
            <a:xfrm>
              <a:off x="929980" y="735750"/>
              <a:ext cx="0" cy="1702800"/>
            </a:xfrm>
            <a:prstGeom prst="straightConnector1">
              <a:avLst/>
            </a:prstGeom>
            <a:noFill/>
            <a:ln cap="flat" cmpd="sng" w="9525">
              <a:solidFill>
                <a:schemeClr val="accent3"/>
              </a:solidFill>
              <a:prstDash val="solid"/>
              <a:round/>
              <a:headEnd len="med" w="med" type="none"/>
              <a:tailEnd len="med" w="med" type="none"/>
            </a:ln>
          </p:spPr>
        </p:cxnSp>
        <p:cxnSp>
          <p:nvCxnSpPr>
            <p:cNvPr id="280" name="Google Shape;280;p21"/>
            <p:cNvCxnSpPr/>
            <p:nvPr/>
          </p:nvCxnSpPr>
          <p:spPr>
            <a:xfrm>
              <a:off x="1146045" y="735750"/>
              <a:ext cx="0" cy="1702800"/>
            </a:xfrm>
            <a:prstGeom prst="straightConnector1">
              <a:avLst/>
            </a:prstGeom>
            <a:noFill/>
            <a:ln cap="flat" cmpd="sng" w="9525">
              <a:solidFill>
                <a:schemeClr val="accent3"/>
              </a:solidFill>
              <a:prstDash val="solid"/>
              <a:round/>
              <a:headEnd len="med" w="med" type="none"/>
              <a:tailEnd len="med" w="med" type="none"/>
            </a:ln>
          </p:spPr>
        </p:cxnSp>
        <p:cxnSp>
          <p:nvCxnSpPr>
            <p:cNvPr id="281" name="Google Shape;281;p21"/>
            <p:cNvCxnSpPr/>
            <p:nvPr/>
          </p:nvCxnSpPr>
          <p:spPr>
            <a:xfrm>
              <a:off x="1362110" y="735750"/>
              <a:ext cx="0" cy="1702800"/>
            </a:xfrm>
            <a:prstGeom prst="straightConnector1">
              <a:avLst/>
            </a:prstGeom>
            <a:noFill/>
            <a:ln cap="flat" cmpd="sng" w="9525">
              <a:solidFill>
                <a:schemeClr val="accent3"/>
              </a:solidFill>
              <a:prstDash val="solid"/>
              <a:round/>
              <a:headEnd len="med" w="med" type="none"/>
              <a:tailEnd len="med" w="med" type="none"/>
            </a:ln>
          </p:spPr>
        </p:cxnSp>
        <p:cxnSp>
          <p:nvCxnSpPr>
            <p:cNvPr id="282" name="Google Shape;282;p21"/>
            <p:cNvCxnSpPr/>
            <p:nvPr/>
          </p:nvCxnSpPr>
          <p:spPr>
            <a:xfrm>
              <a:off x="1578175" y="735750"/>
              <a:ext cx="0" cy="1702800"/>
            </a:xfrm>
            <a:prstGeom prst="straightConnector1">
              <a:avLst/>
            </a:prstGeom>
            <a:noFill/>
            <a:ln cap="flat" cmpd="sng" w="9525">
              <a:solidFill>
                <a:schemeClr val="accent3"/>
              </a:solidFill>
              <a:prstDash val="solid"/>
              <a:round/>
              <a:headEnd len="med" w="med" type="none"/>
              <a:tailEnd len="med" w="med" type="none"/>
            </a:ln>
          </p:spPr>
        </p:cxnSp>
        <p:cxnSp>
          <p:nvCxnSpPr>
            <p:cNvPr id="283" name="Google Shape;283;p21"/>
            <p:cNvCxnSpPr/>
            <p:nvPr/>
          </p:nvCxnSpPr>
          <p:spPr>
            <a:xfrm>
              <a:off x="1024204" y="831962"/>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284" name="Google Shape;284;p21"/>
            <p:cNvCxnSpPr/>
            <p:nvPr/>
          </p:nvCxnSpPr>
          <p:spPr>
            <a:xfrm>
              <a:off x="1024204" y="1048024"/>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285" name="Google Shape;285;p21"/>
            <p:cNvCxnSpPr/>
            <p:nvPr/>
          </p:nvCxnSpPr>
          <p:spPr>
            <a:xfrm>
              <a:off x="1024204" y="1264086"/>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286" name="Google Shape;286;p21"/>
            <p:cNvCxnSpPr/>
            <p:nvPr/>
          </p:nvCxnSpPr>
          <p:spPr>
            <a:xfrm>
              <a:off x="1024204" y="1480147"/>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287" name="Google Shape;287;p21"/>
            <p:cNvCxnSpPr/>
            <p:nvPr/>
          </p:nvCxnSpPr>
          <p:spPr>
            <a:xfrm>
              <a:off x="1024204" y="615887"/>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288" name="Google Shape;288;p21"/>
            <p:cNvCxnSpPr/>
            <p:nvPr/>
          </p:nvCxnSpPr>
          <p:spPr>
            <a:xfrm>
              <a:off x="1024204" y="399812"/>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289" name="Google Shape;289;p21"/>
            <p:cNvCxnSpPr/>
            <p:nvPr/>
          </p:nvCxnSpPr>
          <p:spPr>
            <a:xfrm>
              <a:off x="1024204" y="183737"/>
              <a:ext cx="0" cy="1482900"/>
            </a:xfrm>
            <a:prstGeom prst="straightConnector1">
              <a:avLst/>
            </a:prstGeom>
            <a:noFill/>
            <a:ln cap="flat" cmpd="sng" w="9525">
              <a:solidFill>
                <a:schemeClr val="accent3"/>
              </a:solidFill>
              <a:prstDash val="solid"/>
              <a:round/>
              <a:headEnd len="med" w="med" type="none"/>
              <a:tailEnd len="med" w="med" type="none"/>
            </a:ln>
          </p:spPr>
        </p:cxn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
    <p:spTree>
      <p:nvGrpSpPr>
        <p:cNvPr id="290" name="Shape 290"/>
        <p:cNvGrpSpPr/>
        <p:nvPr/>
      </p:nvGrpSpPr>
      <p:grpSpPr>
        <a:xfrm>
          <a:off x="0" y="0"/>
          <a:ext cx="0" cy="0"/>
          <a:chOff x="0" y="0"/>
          <a:chExt cx="0" cy="0"/>
        </a:xfrm>
      </p:grpSpPr>
      <p:sp>
        <p:nvSpPr>
          <p:cNvPr id="291" name="Google Shape;291;p22"/>
          <p:cNvSpPr/>
          <p:nvPr/>
        </p:nvSpPr>
        <p:spPr>
          <a:xfrm>
            <a:off x="279900" y="243300"/>
            <a:ext cx="8584200" cy="4656900"/>
          </a:xfrm>
          <a:prstGeom prst="roundRect">
            <a:avLst>
              <a:gd fmla="val 4665" name="adj"/>
            </a:avLst>
          </a:prstGeom>
          <a:solidFill>
            <a:schemeClr val="lt1"/>
          </a:solidFill>
          <a:ln>
            <a:noFill/>
          </a:ln>
          <a:effectLst>
            <a:outerShdw blurRad="57150" rotWithShape="0" algn="bl" dir="5400000" dist="3810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2"/>
          <p:cNvSpPr txBox="1"/>
          <p:nvPr>
            <p:ph type="title"/>
          </p:nvPr>
        </p:nvSpPr>
        <p:spPr>
          <a:xfrm>
            <a:off x="715100" y="2296888"/>
            <a:ext cx="4010100" cy="8418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93" name="Google Shape;293;p22"/>
          <p:cNvSpPr txBox="1"/>
          <p:nvPr>
            <p:ph hasCustomPrompt="1" idx="2" type="title"/>
          </p:nvPr>
        </p:nvSpPr>
        <p:spPr>
          <a:xfrm>
            <a:off x="2146775" y="1481563"/>
            <a:ext cx="11403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3600">
                <a:solidFill>
                  <a:schemeClr val="l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94" name="Google Shape;294;p22"/>
          <p:cNvSpPr txBox="1"/>
          <p:nvPr>
            <p:ph idx="1" type="subTitle"/>
          </p:nvPr>
        </p:nvSpPr>
        <p:spPr>
          <a:xfrm>
            <a:off x="806813" y="3294588"/>
            <a:ext cx="3820200" cy="349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grpSp>
        <p:nvGrpSpPr>
          <p:cNvPr id="295" name="Google Shape;295;p22"/>
          <p:cNvGrpSpPr/>
          <p:nvPr/>
        </p:nvGrpSpPr>
        <p:grpSpPr>
          <a:xfrm>
            <a:off x="531804" y="243349"/>
            <a:ext cx="1482900" cy="822600"/>
            <a:chOff x="531804" y="243349"/>
            <a:chExt cx="1482900" cy="822600"/>
          </a:xfrm>
        </p:grpSpPr>
        <p:cxnSp>
          <p:nvCxnSpPr>
            <p:cNvPr id="296" name="Google Shape;296;p22"/>
            <p:cNvCxnSpPr/>
            <p:nvPr/>
          </p:nvCxnSpPr>
          <p:spPr>
            <a:xfrm>
              <a:off x="746900" y="243349"/>
              <a:ext cx="0" cy="822600"/>
            </a:xfrm>
            <a:prstGeom prst="straightConnector1">
              <a:avLst/>
            </a:prstGeom>
            <a:noFill/>
            <a:ln cap="flat" cmpd="sng" w="9525">
              <a:solidFill>
                <a:schemeClr val="accent3"/>
              </a:solidFill>
              <a:prstDash val="solid"/>
              <a:round/>
              <a:headEnd len="med" w="med" type="none"/>
              <a:tailEnd len="med" w="med" type="none"/>
            </a:ln>
          </p:spPr>
        </p:cxnSp>
        <p:cxnSp>
          <p:nvCxnSpPr>
            <p:cNvPr id="297" name="Google Shape;297;p22"/>
            <p:cNvCxnSpPr/>
            <p:nvPr/>
          </p:nvCxnSpPr>
          <p:spPr>
            <a:xfrm>
              <a:off x="962965" y="243349"/>
              <a:ext cx="0" cy="822600"/>
            </a:xfrm>
            <a:prstGeom prst="straightConnector1">
              <a:avLst/>
            </a:prstGeom>
            <a:noFill/>
            <a:ln cap="flat" cmpd="sng" w="9525">
              <a:solidFill>
                <a:schemeClr val="accent3"/>
              </a:solidFill>
              <a:prstDash val="solid"/>
              <a:round/>
              <a:headEnd len="med" w="med" type="none"/>
              <a:tailEnd len="med" w="med" type="none"/>
            </a:ln>
          </p:spPr>
        </p:cxnSp>
        <p:cxnSp>
          <p:nvCxnSpPr>
            <p:cNvPr id="298" name="Google Shape;298;p22"/>
            <p:cNvCxnSpPr/>
            <p:nvPr/>
          </p:nvCxnSpPr>
          <p:spPr>
            <a:xfrm>
              <a:off x="1179030" y="243349"/>
              <a:ext cx="0" cy="822600"/>
            </a:xfrm>
            <a:prstGeom prst="straightConnector1">
              <a:avLst/>
            </a:prstGeom>
            <a:noFill/>
            <a:ln cap="flat" cmpd="sng" w="9525">
              <a:solidFill>
                <a:schemeClr val="accent3"/>
              </a:solidFill>
              <a:prstDash val="solid"/>
              <a:round/>
              <a:headEnd len="med" w="med" type="none"/>
              <a:tailEnd len="med" w="med" type="none"/>
            </a:ln>
          </p:spPr>
        </p:cxnSp>
        <p:cxnSp>
          <p:nvCxnSpPr>
            <p:cNvPr id="299" name="Google Shape;299;p22"/>
            <p:cNvCxnSpPr/>
            <p:nvPr/>
          </p:nvCxnSpPr>
          <p:spPr>
            <a:xfrm>
              <a:off x="1395095" y="243349"/>
              <a:ext cx="0" cy="822600"/>
            </a:xfrm>
            <a:prstGeom prst="straightConnector1">
              <a:avLst/>
            </a:prstGeom>
            <a:noFill/>
            <a:ln cap="flat" cmpd="sng" w="9525">
              <a:solidFill>
                <a:schemeClr val="accent3"/>
              </a:solidFill>
              <a:prstDash val="solid"/>
              <a:round/>
              <a:headEnd len="med" w="med" type="none"/>
              <a:tailEnd len="med" w="med" type="none"/>
            </a:ln>
          </p:spPr>
        </p:cxnSp>
        <p:cxnSp>
          <p:nvCxnSpPr>
            <p:cNvPr id="300" name="Google Shape;300;p22"/>
            <p:cNvCxnSpPr/>
            <p:nvPr/>
          </p:nvCxnSpPr>
          <p:spPr>
            <a:xfrm>
              <a:off x="1611160" y="243349"/>
              <a:ext cx="0" cy="822600"/>
            </a:xfrm>
            <a:prstGeom prst="straightConnector1">
              <a:avLst/>
            </a:prstGeom>
            <a:noFill/>
            <a:ln cap="flat" cmpd="sng" w="9525">
              <a:solidFill>
                <a:schemeClr val="accent3"/>
              </a:solidFill>
              <a:prstDash val="solid"/>
              <a:round/>
              <a:headEnd len="med" w="med" type="none"/>
              <a:tailEnd len="med" w="med" type="none"/>
            </a:ln>
          </p:spPr>
        </p:cxnSp>
        <p:cxnSp>
          <p:nvCxnSpPr>
            <p:cNvPr id="301" name="Google Shape;301;p22"/>
            <p:cNvCxnSpPr/>
            <p:nvPr/>
          </p:nvCxnSpPr>
          <p:spPr>
            <a:xfrm>
              <a:off x="1827225" y="243349"/>
              <a:ext cx="0" cy="822600"/>
            </a:xfrm>
            <a:prstGeom prst="straightConnector1">
              <a:avLst/>
            </a:prstGeom>
            <a:noFill/>
            <a:ln cap="flat" cmpd="sng" w="9525">
              <a:solidFill>
                <a:schemeClr val="accent3"/>
              </a:solidFill>
              <a:prstDash val="solid"/>
              <a:round/>
              <a:headEnd len="med" w="med" type="none"/>
              <a:tailEnd len="med" w="med" type="none"/>
            </a:ln>
          </p:spPr>
        </p:cxnSp>
        <p:cxnSp>
          <p:nvCxnSpPr>
            <p:cNvPr id="302" name="Google Shape;302;p22"/>
            <p:cNvCxnSpPr/>
            <p:nvPr/>
          </p:nvCxnSpPr>
          <p:spPr>
            <a:xfrm>
              <a:off x="1273254" y="-297538"/>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303" name="Google Shape;303;p22"/>
            <p:cNvCxnSpPr/>
            <p:nvPr/>
          </p:nvCxnSpPr>
          <p:spPr>
            <a:xfrm>
              <a:off x="1273254" y="-81476"/>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304" name="Google Shape;304;p22"/>
            <p:cNvCxnSpPr/>
            <p:nvPr/>
          </p:nvCxnSpPr>
          <p:spPr>
            <a:xfrm>
              <a:off x="1273254" y="134586"/>
              <a:ext cx="0" cy="1482900"/>
            </a:xfrm>
            <a:prstGeom prst="straightConnector1">
              <a:avLst/>
            </a:prstGeom>
            <a:noFill/>
            <a:ln cap="flat" cmpd="sng" w="9525">
              <a:solidFill>
                <a:schemeClr val="accent3"/>
              </a:solidFill>
              <a:prstDash val="solid"/>
              <a:round/>
              <a:headEnd len="med" w="med" type="none"/>
              <a:tailEnd len="med" w="med" type="none"/>
            </a:ln>
          </p:spPr>
        </p:cxnSp>
      </p:grpSp>
      <p:sp>
        <p:nvSpPr>
          <p:cNvPr id="305" name="Google Shape;305;p22"/>
          <p:cNvSpPr/>
          <p:nvPr/>
        </p:nvSpPr>
        <p:spPr>
          <a:xfrm>
            <a:off x="3792900" y="236425"/>
            <a:ext cx="5068928" cy="4663842"/>
          </a:xfrm>
          <a:custGeom>
            <a:rect b="b" l="l" r="r" t="t"/>
            <a:pathLst>
              <a:path extrusionOk="0" h="151645" w="164229">
                <a:moveTo>
                  <a:pt x="120125" y="1"/>
                </a:moveTo>
                <a:cubicBezTo>
                  <a:pt x="112222" y="2736"/>
                  <a:pt x="105200" y="7052"/>
                  <a:pt x="100580" y="13587"/>
                </a:cubicBezTo>
                <a:cubicBezTo>
                  <a:pt x="96933" y="18755"/>
                  <a:pt x="95717" y="25290"/>
                  <a:pt x="95899" y="31582"/>
                </a:cubicBezTo>
                <a:cubicBezTo>
                  <a:pt x="96082" y="37904"/>
                  <a:pt x="97389" y="44135"/>
                  <a:pt x="97875" y="50427"/>
                </a:cubicBezTo>
                <a:cubicBezTo>
                  <a:pt x="98696" y="60913"/>
                  <a:pt x="96720" y="72524"/>
                  <a:pt x="88817" y="79424"/>
                </a:cubicBezTo>
                <a:cubicBezTo>
                  <a:pt x="79060" y="87965"/>
                  <a:pt x="62859" y="87266"/>
                  <a:pt x="54987" y="97540"/>
                </a:cubicBezTo>
                <a:cubicBezTo>
                  <a:pt x="52707" y="100519"/>
                  <a:pt x="51400" y="104166"/>
                  <a:pt x="50367" y="107783"/>
                </a:cubicBezTo>
                <a:cubicBezTo>
                  <a:pt x="48634" y="113832"/>
                  <a:pt x="47479" y="120094"/>
                  <a:pt x="44895" y="125838"/>
                </a:cubicBezTo>
                <a:cubicBezTo>
                  <a:pt x="42312" y="131583"/>
                  <a:pt x="37995" y="136933"/>
                  <a:pt x="32008" y="138908"/>
                </a:cubicBezTo>
                <a:cubicBezTo>
                  <a:pt x="29287" y="139803"/>
                  <a:pt x="26428" y="139956"/>
                  <a:pt x="23540" y="139956"/>
                </a:cubicBezTo>
                <a:cubicBezTo>
                  <a:pt x="22032" y="139956"/>
                  <a:pt x="20516" y="139915"/>
                  <a:pt x="19007" y="139915"/>
                </a:cubicBezTo>
                <a:cubicBezTo>
                  <a:pt x="16241" y="139915"/>
                  <a:pt x="13500" y="140055"/>
                  <a:pt x="10883" y="140854"/>
                </a:cubicBezTo>
                <a:cubicBezTo>
                  <a:pt x="5806" y="142434"/>
                  <a:pt x="1703" y="146629"/>
                  <a:pt x="1" y="151644"/>
                </a:cubicBezTo>
                <a:lnTo>
                  <a:pt x="158150" y="151644"/>
                </a:lnTo>
                <a:cubicBezTo>
                  <a:pt x="161493" y="151644"/>
                  <a:pt x="164229" y="148909"/>
                  <a:pt x="164229" y="145565"/>
                </a:cubicBezTo>
                <a:lnTo>
                  <a:pt x="164229" y="6080"/>
                </a:lnTo>
                <a:cubicBezTo>
                  <a:pt x="164229" y="2706"/>
                  <a:pt x="161493" y="1"/>
                  <a:pt x="158150" y="1"/>
                </a:cubicBezTo>
                <a:close/>
              </a:path>
            </a:pathLst>
          </a:custGeom>
          <a:solidFill>
            <a:srgbClr val="CCCCCC">
              <a:alpha val="21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306" name="Shape 306"/>
        <p:cNvGrpSpPr/>
        <p:nvPr/>
      </p:nvGrpSpPr>
      <p:grpSpPr>
        <a:xfrm>
          <a:off x="0" y="0"/>
          <a:ext cx="0" cy="0"/>
          <a:chOff x="0" y="0"/>
          <a:chExt cx="0" cy="0"/>
        </a:xfrm>
      </p:grpSpPr>
      <p:sp>
        <p:nvSpPr>
          <p:cNvPr id="307" name="Google Shape;307;p23"/>
          <p:cNvSpPr/>
          <p:nvPr/>
        </p:nvSpPr>
        <p:spPr>
          <a:xfrm>
            <a:off x="279900" y="243300"/>
            <a:ext cx="8584200" cy="4656900"/>
          </a:xfrm>
          <a:prstGeom prst="roundRect">
            <a:avLst>
              <a:gd fmla="val 4665" name="adj"/>
            </a:avLst>
          </a:prstGeom>
          <a:solidFill>
            <a:schemeClr val="lt1"/>
          </a:solidFill>
          <a:ln>
            <a:noFill/>
          </a:ln>
          <a:effectLst>
            <a:outerShdw blurRad="57150" rotWithShape="0" algn="bl" dir="5400000" dist="3810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3"/>
          <p:cNvSpPr txBox="1"/>
          <p:nvPr>
            <p:ph idx="1" type="subTitle"/>
          </p:nvPr>
        </p:nvSpPr>
        <p:spPr>
          <a:xfrm>
            <a:off x="1619850" y="3350925"/>
            <a:ext cx="25191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500">
                <a:solidFill>
                  <a:schemeClr val="accent1"/>
                </a:solidFill>
                <a:latin typeface="Sora"/>
                <a:ea typeface="Sora"/>
                <a:cs typeface="Sora"/>
                <a:sym typeface="Sor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09" name="Google Shape;309;p23"/>
          <p:cNvSpPr txBox="1"/>
          <p:nvPr>
            <p:ph idx="2" type="subTitle"/>
          </p:nvPr>
        </p:nvSpPr>
        <p:spPr>
          <a:xfrm>
            <a:off x="4786376" y="3350925"/>
            <a:ext cx="25191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500">
                <a:solidFill>
                  <a:schemeClr val="accent1"/>
                </a:solidFill>
                <a:latin typeface="Sora"/>
                <a:ea typeface="Sora"/>
                <a:cs typeface="Sora"/>
                <a:sym typeface="Sor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10" name="Google Shape;310;p23"/>
          <p:cNvSpPr txBox="1"/>
          <p:nvPr>
            <p:ph idx="3" type="subTitle"/>
          </p:nvPr>
        </p:nvSpPr>
        <p:spPr>
          <a:xfrm>
            <a:off x="1619850" y="3847425"/>
            <a:ext cx="25191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1" name="Google Shape;311;p23"/>
          <p:cNvSpPr txBox="1"/>
          <p:nvPr>
            <p:ph idx="4" type="subTitle"/>
          </p:nvPr>
        </p:nvSpPr>
        <p:spPr>
          <a:xfrm>
            <a:off x="4786376" y="3847425"/>
            <a:ext cx="25191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2" name="Google Shape;312;p2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13" name="Google Shape;313;p23"/>
          <p:cNvGrpSpPr/>
          <p:nvPr/>
        </p:nvGrpSpPr>
        <p:grpSpPr>
          <a:xfrm flipH="1">
            <a:off x="-1375290" y="3255487"/>
            <a:ext cx="3293855" cy="3293855"/>
            <a:chOff x="6188681" y="2227829"/>
            <a:chExt cx="5346300" cy="5346300"/>
          </a:xfrm>
        </p:grpSpPr>
        <p:sp>
          <p:nvSpPr>
            <p:cNvPr id="314" name="Google Shape;314;p23"/>
            <p:cNvSpPr/>
            <p:nvPr/>
          </p:nvSpPr>
          <p:spPr>
            <a:xfrm flipH="1">
              <a:off x="7106056" y="3145329"/>
              <a:ext cx="3481200" cy="34812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3"/>
            <p:cNvSpPr/>
            <p:nvPr/>
          </p:nvSpPr>
          <p:spPr>
            <a:xfrm flipH="1">
              <a:off x="6798006" y="2837179"/>
              <a:ext cx="4097400" cy="40974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3"/>
            <p:cNvSpPr/>
            <p:nvPr/>
          </p:nvSpPr>
          <p:spPr>
            <a:xfrm flipH="1">
              <a:off x="6489756" y="2528929"/>
              <a:ext cx="4713900" cy="47139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3"/>
            <p:cNvSpPr/>
            <p:nvPr/>
          </p:nvSpPr>
          <p:spPr>
            <a:xfrm flipH="1">
              <a:off x="6188681" y="2227829"/>
              <a:ext cx="5346300" cy="53463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 name="Google Shape;318;p23"/>
          <p:cNvGrpSpPr/>
          <p:nvPr/>
        </p:nvGrpSpPr>
        <p:grpSpPr>
          <a:xfrm>
            <a:off x="6946004" y="244021"/>
            <a:ext cx="1482900" cy="1065600"/>
            <a:chOff x="5912779" y="4216896"/>
            <a:chExt cx="1482900" cy="1065600"/>
          </a:xfrm>
        </p:grpSpPr>
        <p:cxnSp>
          <p:nvCxnSpPr>
            <p:cNvPr id="319" name="Google Shape;319;p23"/>
            <p:cNvCxnSpPr/>
            <p:nvPr/>
          </p:nvCxnSpPr>
          <p:spPr>
            <a:xfrm>
              <a:off x="6127875" y="4216896"/>
              <a:ext cx="0" cy="1065600"/>
            </a:xfrm>
            <a:prstGeom prst="straightConnector1">
              <a:avLst/>
            </a:prstGeom>
            <a:noFill/>
            <a:ln cap="flat" cmpd="sng" w="9525">
              <a:solidFill>
                <a:schemeClr val="accent3"/>
              </a:solidFill>
              <a:prstDash val="solid"/>
              <a:round/>
              <a:headEnd len="med" w="med" type="none"/>
              <a:tailEnd len="med" w="med" type="none"/>
            </a:ln>
          </p:spPr>
        </p:cxnSp>
        <p:cxnSp>
          <p:nvCxnSpPr>
            <p:cNvPr id="320" name="Google Shape;320;p23"/>
            <p:cNvCxnSpPr/>
            <p:nvPr/>
          </p:nvCxnSpPr>
          <p:spPr>
            <a:xfrm>
              <a:off x="6343940" y="4216896"/>
              <a:ext cx="0" cy="1065600"/>
            </a:xfrm>
            <a:prstGeom prst="straightConnector1">
              <a:avLst/>
            </a:prstGeom>
            <a:noFill/>
            <a:ln cap="flat" cmpd="sng" w="9525">
              <a:solidFill>
                <a:schemeClr val="accent3"/>
              </a:solidFill>
              <a:prstDash val="solid"/>
              <a:round/>
              <a:headEnd len="med" w="med" type="none"/>
              <a:tailEnd len="med" w="med" type="none"/>
            </a:ln>
          </p:spPr>
        </p:cxnSp>
        <p:cxnSp>
          <p:nvCxnSpPr>
            <p:cNvPr id="321" name="Google Shape;321;p23"/>
            <p:cNvCxnSpPr/>
            <p:nvPr/>
          </p:nvCxnSpPr>
          <p:spPr>
            <a:xfrm>
              <a:off x="6560005" y="4216896"/>
              <a:ext cx="0" cy="1065600"/>
            </a:xfrm>
            <a:prstGeom prst="straightConnector1">
              <a:avLst/>
            </a:prstGeom>
            <a:noFill/>
            <a:ln cap="flat" cmpd="sng" w="9525">
              <a:solidFill>
                <a:schemeClr val="accent3"/>
              </a:solidFill>
              <a:prstDash val="solid"/>
              <a:round/>
              <a:headEnd len="med" w="med" type="none"/>
              <a:tailEnd len="med" w="med" type="none"/>
            </a:ln>
          </p:spPr>
        </p:cxnSp>
        <p:cxnSp>
          <p:nvCxnSpPr>
            <p:cNvPr id="322" name="Google Shape;322;p23"/>
            <p:cNvCxnSpPr/>
            <p:nvPr/>
          </p:nvCxnSpPr>
          <p:spPr>
            <a:xfrm>
              <a:off x="6776070" y="4216896"/>
              <a:ext cx="0" cy="1065600"/>
            </a:xfrm>
            <a:prstGeom prst="straightConnector1">
              <a:avLst/>
            </a:prstGeom>
            <a:noFill/>
            <a:ln cap="flat" cmpd="sng" w="9525">
              <a:solidFill>
                <a:schemeClr val="accent3"/>
              </a:solidFill>
              <a:prstDash val="solid"/>
              <a:round/>
              <a:headEnd len="med" w="med" type="none"/>
              <a:tailEnd len="med" w="med" type="none"/>
            </a:ln>
          </p:spPr>
        </p:cxnSp>
        <p:cxnSp>
          <p:nvCxnSpPr>
            <p:cNvPr id="323" name="Google Shape;323;p23"/>
            <p:cNvCxnSpPr/>
            <p:nvPr/>
          </p:nvCxnSpPr>
          <p:spPr>
            <a:xfrm>
              <a:off x="6992135" y="4216896"/>
              <a:ext cx="0" cy="1065600"/>
            </a:xfrm>
            <a:prstGeom prst="straightConnector1">
              <a:avLst/>
            </a:prstGeom>
            <a:noFill/>
            <a:ln cap="flat" cmpd="sng" w="9525">
              <a:solidFill>
                <a:schemeClr val="accent3"/>
              </a:solidFill>
              <a:prstDash val="solid"/>
              <a:round/>
              <a:headEnd len="med" w="med" type="none"/>
              <a:tailEnd len="med" w="med" type="none"/>
            </a:ln>
          </p:spPr>
        </p:cxnSp>
        <p:cxnSp>
          <p:nvCxnSpPr>
            <p:cNvPr id="324" name="Google Shape;324;p23"/>
            <p:cNvCxnSpPr/>
            <p:nvPr/>
          </p:nvCxnSpPr>
          <p:spPr>
            <a:xfrm>
              <a:off x="7208200" y="4216896"/>
              <a:ext cx="0" cy="1065600"/>
            </a:xfrm>
            <a:prstGeom prst="straightConnector1">
              <a:avLst/>
            </a:prstGeom>
            <a:noFill/>
            <a:ln cap="flat" cmpd="sng" w="9525">
              <a:solidFill>
                <a:schemeClr val="accent3"/>
              </a:solidFill>
              <a:prstDash val="solid"/>
              <a:round/>
              <a:headEnd len="med" w="med" type="none"/>
              <a:tailEnd len="med" w="med" type="none"/>
            </a:ln>
          </p:spPr>
        </p:cxnSp>
        <p:cxnSp>
          <p:nvCxnSpPr>
            <p:cNvPr id="325" name="Google Shape;325;p23"/>
            <p:cNvCxnSpPr/>
            <p:nvPr/>
          </p:nvCxnSpPr>
          <p:spPr>
            <a:xfrm>
              <a:off x="6654229" y="3676012"/>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326" name="Google Shape;326;p23"/>
            <p:cNvCxnSpPr/>
            <p:nvPr/>
          </p:nvCxnSpPr>
          <p:spPr>
            <a:xfrm>
              <a:off x="6654229" y="3892074"/>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327" name="Google Shape;327;p23"/>
            <p:cNvCxnSpPr/>
            <p:nvPr/>
          </p:nvCxnSpPr>
          <p:spPr>
            <a:xfrm>
              <a:off x="6654229" y="4108136"/>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328" name="Google Shape;328;p23"/>
            <p:cNvCxnSpPr/>
            <p:nvPr/>
          </p:nvCxnSpPr>
          <p:spPr>
            <a:xfrm>
              <a:off x="6654229" y="4324197"/>
              <a:ext cx="0" cy="1482900"/>
            </a:xfrm>
            <a:prstGeom prst="straightConnector1">
              <a:avLst/>
            </a:prstGeom>
            <a:noFill/>
            <a:ln cap="flat" cmpd="sng" w="9525">
              <a:solidFill>
                <a:schemeClr val="accent3"/>
              </a:solidFill>
              <a:prstDash val="solid"/>
              <a:round/>
              <a:headEnd len="med" w="med" type="none"/>
              <a:tailEnd len="med" w="med" type="none"/>
            </a:ln>
          </p:spPr>
        </p:cxn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329" name="Shape 329"/>
        <p:cNvGrpSpPr/>
        <p:nvPr/>
      </p:nvGrpSpPr>
      <p:grpSpPr>
        <a:xfrm>
          <a:off x="0" y="0"/>
          <a:ext cx="0" cy="0"/>
          <a:chOff x="0" y="0"/>
          <a:chExt cx="0" cy="0"/>
        </a:xfrm>
      </p:grpSpPr>
      <p:sp>
        <p:nvSpPr>
          <p:cNvPr id="330" name="Google Shape;330;p24"/>
          <p:cNvSpPr/>
          <p:nvPr/>
        </p:nvSpPr>
        <p:spPr>
          <a:xfrm>
            <a:off x="279900" y="243300"/>
            <a:ext cx="8584200" cy="4656900"/>
          </a:xfrm>
          <a:prstGeom prst="roundRect">
            <a:avLst>
              <a:gd fmla="val 4665" name="adj"/>
            </a:avLst>
          </a:prstGeom>
          <a:solidFill>
            <a:schemeClr val="lt1"/>
          </a:solidFill>
          <a:ln>
            <a:noFill/>
          </a:ln>
          <a:effectLst>
            <a:outerShdw blurRad="57150" rotWithShape="0" algn="bl" dir="5400000" dist="3810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4"/>
          <p:cNvSpPr txBox="1"/>
          <p:nvPr>
            <p:ph idx="1" type="subTitle"/>
          </p:nvPr>
        </p:nvSpPr>
        <p:spPr>
          <a:xfrm>
            <a:off x="1916400" y="871750"/>
            <a:ext cx="5311200" cy="608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500">
                <a:solidFill>
                  <a:schemeClr val="accent1"/>
                </a:solidFill>
                <a:latin typeface="Sora"/>
                <a:ea typeface="Sora"/>
                <a:cs typeface="Sora"/>
                <a:sym typeface="Sor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32" name="Google Shape;332;p24"/>
          <p:cNvSpPr txBox="1"/>
          <p:nvPr>
            <p:ph idx="2" type="subTitle"/>
          </p:nvPr>
        </p:nvSpPr>
        <p:spPr>
          <a:xfrm>
            <a:off x="1916400" y="2841100"/>
            <a:ext cx="5311200" cy="608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500">
                <a:solidFill>
                  <a:schemeClr val="accent1"/>
                </a:solidFill>
                <a:latin typeface="Sora"/>
                <a:ea typeface="Sora"/>
                <a:cs typeface="Sora"/>
                <a:sym typeface="Sor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33" name="Google Shape;333;p24"/>
          <p:cNvSpPr txBox="1"/>
          <p:nvPr>
            <p:ph idx="3" type="subTitle"/>
          </p:nvPr>
        </p:nvSpPr>
        <p:spPr>
          <a:xfrm>
            <a:off x="1916400" y="1403600"/>
            <a:ext cx="5311200" cy="89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4" name="Google Shape;334;p24"/>
          <p:cNvSpPr txBox="1"/>
          <p:nvPr>
            <p:ph idx="4" type="subTitle"/>
          </p:nvPr>
        </p:nvSpPr>
        <p:spPr>
          <a:xfrm>
            <a:off x="1916400" y="3372950"/>
            <a:ext cx="5311200" cy="89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35" name="Google Shape;335;p24"/>
          <p:cNvGrpSpPr/>
          <p:nvPr/>
        </p:nvGrpSpPr>
        <p:grpSpPr>
          <a:xfrm flipH="1">
            <a:off x="-1375290" y="3255487"/>
            <a:ext cx="3293855" cy="3293855"/>
            <a:chOff x="6188681" y="2227829"/>
            <a:chExt cx="5346300" cy="5346300"/>
          </a:xfrm>
        </p:grpSpPr>
        <p:sp>
          <p:nvSpPr>
            <p:cNvPr id="336" name="Google Shape;336;p24"/>
            <p:cNvSpPr/>
            <p:nvPr/>
          </p:nvSpPr>
          <p:spPr>
            <a:xfrm flipH="1">
              <a:off x="7106056" y="3145329"/>
              <a:ext cx="3481200" cy="34812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4"/>
            <p:cNvSpPr/>
            <p:nvPr/>
          </p:nvSpPr>
          <p:spPr>
            <a:xfrm flipH="1">
              <a:off x="6798006" y="2837179"/>
              <a:ext cx="4097400" cy="40974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4"/>
            <p:cNvSpPr/>
            <p:nvPr/>
          </p:nvSpPr>
          <p:spPr>
            <a:xfrm flipH="1">
              <a:off x="6489756" y="2528929"/>
              <a:ext cx="4713900" cy="47139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4"/>
            <p:cNvSpPr/>
            <p:nvPr/>
          </p:nvSpPr>
          <p:spPr>
            <a:xfrm flipH="1">
              <a:off x="6188681" y="2227829"/>
              <a:ext cx="5346300" cy="53463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 name="Google Shape;340;p24"/>
          <p:cNvGrpSpPr/>
          <p:nvPr/>
        </p:nvGrpSpPr>
        <p:grpSpPr>
          <a:xfrm>
            <a:off x="6946004" y="244021"/>
            <a:ext cx="1482900" cy="1065600"/>
            <a:chOff x="5912779" y="4216896"/>
            <a:chExt cx="1482900" cy="1065600"/>
          </a:xfrm>
        </p:grpSpPr>
        <p:cxnSp>
          <p:nvCxnSpPr>
            <p:cNvPr id="341" name="Google Shape;341;p24"/>
            <p:cNvCxnSpPr/>
            <p:nvPr/>
          </p:nvCxnSpPr>
          <p:spPr>
            <a:xfrm>
              <a:off x="6127875" y="4216896"/>
              <a:ext cx="0" cy="1065600"/>
            </a:xfrm>
            <a:prstGeom prst="straightConnector1">
              <a:avLst/>
            </a:prstGeom>
            <a:noFill/>
            <a:ln cap="flat" cmpd="sng" w="9525">
              <a:solidFill>
                <a:schemeClr val="accent3"/>
              </a:solidFill>
              <a:prstDash val="solid"/>
              <a:round/>
              <a:headEnd len="med" w="med" type="none"/>
              <a:tailEnd len="med" w="med" type="none"/>
            </a:ln>
          </p:spPr>
        </p:cxnSp>
        <p:cxnSp>
          <p:nvCxnSpPr>
            <p:cNvPr id="342" name="Google Shape;342;p24"/>
            <p:cNvCxnSpPr/>
            <p:nvPr/>
          </p:nvCxnSpPr>
          <p:spPr>
            <a:xfrm>
              <a:off x="6343940" y="4216896"/>
              <a:ext cx="0" cy="1065600"/>
            </a:xfrm>
            <a:prstGeom prst="straightConnector1">
              <a:avLst/>
            </a:prstGeom>
            <a:noFill/>
            <a:ln cap="flat" cmpd="sng" w="9525">
              <a:solidFill>
                <a:schemeClr val="accent3"/>
              </a:solidFill>
              <a:prstDash val="solid"/>
              <a:round/>
              <a:headEnd len="med" w="med" type="none"/>
              <a:tailEnd len="med" w="med" type="none"/>
            </a:ln>
          </p:spPr>
        </p:cxnSp>
        <p:cxnSp>
          <p:nvCxnSpPr>
            <p:cNvPr id="343" name="Google Shape;343;p24"/>
            <p:cNvCxnSpPr/>
            <p:nvPr/>
          </p:nvCxnSpPr>
          <p:spPr>
            <a:xfrm>
              <a:off x="6560005" y="4216896"/>
              <a:ext cx="0" cy="1065600"/>
            </a:xfrm>
            <a:prstGeom prst="straightConnector1">
              <a:avLst/>
            </a:prstGeom>
            <a:noFill/>
            <a:ln cap="flat" cmpd="sng" w="9525">
              <a:solidFill>
                <a:schemeClr val="accent3"/>
              </a:solidFill>
              <a:prstDash val="solid"/>
              <a:round/>
              <a:headEnd len="med" w="med" type="none"/>
              <a:tailEnd len="med" w="med" type="none"/>
            </a:ln>
          </p:spPr>
        </p:cxnSp>
        <p:cxnSp>
          <p:nvCxnSpPr>
            <p:cNvPr id="344" name="Google Shape;344;p24"/>
            <p:cNvCxnSpPr/>
            <p:nvPr/>
          </p:nvCxnSpPr>
          <p:spPr>
            <a:xfrm>
              <a:off x="6776070" y="4216896"/>
              <a:ext cx="0" cy="1065600"/>
            </a:xfrm>
            <a:prstGeom prst="straightConnector1">
              <a:avLst/>
            </a:prstGeom>
            <a:noFill/>
            <a:ln cap="flat" cmpd="sng" w="9525">
              <a:solidFill>
                <a:schemeClr val="accent3"/>
              </a:solidFill>
              <a:prstDash val="solid"/>
              <a:round/>
              <a:headEnd len="med" w="med" type="none"/>
              <a:tailEnd len="med" w="med" type="none"/>
            </a:ln>
          </p:spPr>
        </p:cxnSp>
        <p:cxnSp>
          <p:nvCxnSpPr>
            <p:cNvPr id="345" name="Google Shape;345;p24"/>
            <p:cNvCxnSpPr/>
            <p:nvPr/>
          </p:nvCxnSpPr>
          <p:spPr>
            <a:xfrm>
              <a:off x="6992135" y="4216896"/>
              <a:ext cx="0" cy="1065600"/>
            </a:xfrm>
            <a:prstGeom prst="straightConnector1">
              <a:avLst/>
            </a:prstGeom>
            <a:noFill/>
            <a:ln cap="flat" cmpd="sng" w="9525">
              <a:solidFill>
                <a:schemeClr val="accent3"/>
              </a:solidFill>
              <a:prstDash val="solid"/>
              <a:round/>
              <a:headEnd len="med" w="med" type="none"/>
              <a:tailEnd len="med" w="med" type="none"/>
            </a:ln>
          </p:spPr>
        </p:cxnSp>
        <p:cxnSp>
          <p:nvCxnSpPr>
            <p:cNvPr id="346" name="Google Shape;346;p24"/>
            <p:cNvCxnSpPr/>
            <p:nvPr/>
          </p:nvCxnSpPr>
          <p:spPr>
            <a:xfrm>
              <a:off x="7208200" y="4216896"/>
              <a:ext cx="0" cy="1065600"/>
            </a:xfrm>
            <a:prstGeom prst="straightConnector1">
              <a:avLst/>
            </a:prstGeom>
            <a:noFill/>
            <a:ln cap="flat" cmpd="sng" w="9525">
              <a:solidFill>
                <a:schemeClr val="accent3"/>
              </a:solidFill>
              <a:prstDash val="solid"/>
              <a:round/>
              <a:headEnd len="med" w="med" type="none"/>
              <a:tailEnd len="med" w="med" type="none"/>
            </a:ln>
          </p:spPr>
        </p:cxnSp>
        <p:cxnSp>
          <p:nvCxnSpPr>
            <p:cNvPr id="347" name="Google Shape;347;p24"/>
            <p:cNvCxnSpPr/>
            <p:nvPr/>
          </p:nvCxnSpPr>
          <p:spPr>
            <a:xfrm>
              <a:off x="6654229" y="3676012"/>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348" name="Google Shape;348;p24"/>
            <p:cNvCxnSpPr/>
            <p:nvPr/>
          </p:nvCxnSpPr>
          <p:spPr>
            <a:xfrm>
              <a:off x="6654229" y="3892074"/>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349" name="Google Shape;349;p24"/>
            <p:cNvCxnSpPr/>
            <p:nvPr/>
          </p:nvCxnSpPr>
          <p:spPr>
            <a:xfrm>
              <a:off x="6654229" y="4108136"/>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350" name="Google Shape;350;p24"/>
            <p:cNvCxnSpPr/>
            <p:nvPr/>
          </p:nvCxnSpPr>
          <p:spPr>
            <a:xfrm>
              <a:off x="6654229" y="4324197"/>
              <a:ext cx="0" cy="1482900"/>
            </a:xfrm>
            <a:prstGeom prst="straightConnector1">
              <a:avLst/>
            </a:prstGeom>
            <a:noFill/>
            <a:ln cap="flat" cmpd="sng" w="9525">
              <a:solidFill>
                <a:schemeClr val="accent3"/>
              </a:solidFill>
              <a:prstDash val="solid"/>
              <a:round/>
              <a:headEnd len="med" w="med" type="none"/>
              <a:tailEnd len="med" w="med" type="none"/>
            </a:ln>
          </p:spPr>
        </p:cxn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351" name="Shape 351"/>
        <p:cNvGrpSpPr/>
        <p:nvPr/>
      </p:nvGrpSpPr>
      <p:grpSpPr>
        <a:xfrm>
          <a:off x="0" y="0"/>
          <a:ext cx="0" cy="0"/>
          <a:chOff x="0" y="0"/>
          <a:chExt cx="0" cy="0"/>
        </a:xfrm>
      </p:grpSpPr>
      <p:sp>
        <p:nvSpPr>
          <p:cNvPr id="352" name="Google Shape;352;p25"/>
          <p:cNvSpPr/>
          <p:nvPr/>
        </p:nvSpPr>
        <p:spPr>
          <a:xfrm>
            <a:off x="279900" y="243300"/>
            <a:ext cx="8584200" cy="4656900"/>
          </a:xfrm>
          <a:prstGeom prst="roundRect">
            <a:avLst>
              <a:gd fmla="val 4665" name="adj"/>
            </a:avLst>
          </a:prstGeom>
          <a:solidFill>
            <a:schemeClr val="lt1"/>
          </a:solidFill>
          <a:ln>
            <a:noFill/>
          </a:ln>
          <a:effectLst>
            <a:outerShdw blurRad="57150" rotWithShape="0" algn="bl" dir="5400000" dist="3810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5"/>
          <p:cNvSpPr txBox="1"/>
          <p:nvPr>
            <p:ph idx="1" type="subTitle"/>
          </p:nvPr>
        </p:nvSpPr>
        <p:spPr>
          <a:xfrm>
            <a:off x="872400" y="2589550"/>
            <a:ext cx="2336400" cy="572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400">
                <a:solidFill>
                  <a:schemeClr val="accent1"/>
                </a:solidFill>
                <a:latin typeface="Sora"/>
                <a:ea typeface="Sora"/>
                <a:cs typeface="Sora"/>
                <a:sym typeface="Sor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54" name="Google Shape;354;p25"/>
          <p:cNvSpPr txBox="1"/>
          <p:nvPr>
            <p:ph idx="2" type="subTitle"/>
          </p:nvPr>
        </p:nvSpPr>
        <p:spPr>
          <a:xfrm>
            <a:off x="872400" y="3086059"/>
            <a:ext cx="2336400" cy="81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5" name="Google Shape;355;p25"/>
          <p:cNvSpPr txBox="1"/>
          <p:nvPr>
            <p:ph idx="3" type="subTitle"/>
          </p:nvPr>
        </p:nvSpPr>
        <p:spPr>
          <a:xfrm>
            <a:off x="3556200" y="3086059"/>
            <a:ext cx="2336400" cy="81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6" name="Google Shape;356;p25"/>
          <p:cNvSpPr txBox="1"/>
          <p:nvPr>
            <p:ph idx="4" type="subTitle"/>
          </p:nvPr>
        </p:nvSpPr>
        <p:spPr>
          <a:xfrm>
            <a:off x="6240000" y="3086059"/>
            <a:ext cx="2336400" cy="81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7" name="Google Shape;357;p25"/>
          <p:cNvSpPr txBox="1"/>
          <p:nvPr>
            <p:ph type="title"/>
          </p:nvPr>
        </p:nvSpPr>
        <p:spPr>
          <a:xfrm>
            <a:off x="872400" y="5974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8" name="Google Shape;358;p25"/>
          <p:cNvSpPr txBox="1"/>
          <p:nvPr>
            <p:ph idx="5" type="subTitle"/>
          </p:nvPr>
        </p:nvSpPr>
        <p:spPr>
          <a:xfrm>
            <a:off x="3556200" y="2589550"/>
            <a:ext cx="2336400" cy="572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400">
                <a:solidFill>
                  <a:schemeClr val="accent1"/>
                </a:solidFill>
                <a:latin typeface="Sora"/>
                <a:ea typeface="Sora"/>
                <a:cs typeface="Sora"/>
                <a:sym typeface="Sor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59" name="Google Shape;359;p25"/>
          <p:cNvSpPr txBox="1"/>
          <p:nvPr>
            <p:ph idx="6" type="subTitle"/>
          </p:nvPr>
        </p:nvSpPr>
        <p:spPr>
          <a:xfrm>
            <a:off x="6240000" y="2589550"/>
            <a:ext cx="2336400" cy="572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400">
                <a:solidFill>
                  <a:schemeClr val="accent1"/>
                </a:solidFill>
                <a:latin typeface="Sora"/>
                <a:ea typeface="Sora"/>
                <a:cs typeface="Sora"/>
                <a:sym typeface="Sor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grpSp>
        <p:nvGrpSpPr>
          <p:cNvPr id="360" name="Google Shape;360;p25"/>
          <p:cNvGrpSpPr/>
          <p:nvPr/>
        </p:nvGrpSpPr>
        <p:grpSpPr>
          <a:xfrm flipH="1" rot="5400000">
            <a:off x="-865999" y="-904334"/>
            <a:ext cx="2283405" cy="2283405"/>
            <a:chOff x="6188681" y="2227829"/>
            <a:chExt cx="5346300" cy="5346300"/>
          </a:xfrm>
        </p:grpSpPr>
        <p:sp>
          <p:nvSpPr>
            <p:cNvPr id="361" name="Google Shape;361;p25"/>
            <p:cNvSpPr/>
            <p:nvPr/>
          </p:nvSpPr>
          <p:spPr>
            <a:xfrm flipH="1">
              <a:off x="7106056" y="3145329"/>
              <a:ext cx="3481200" cy="34812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5"/>
            <p:cNvSpPr/>
            <p:nvPr/>
          </p:nvSpPr>
          <p:spPr>
            <a:xfrm flipH="1">
              <a:off x="6798006" y="2837179"/>
              <a:ext cx="4097400" cy="40974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5"/>
            <p:cNvSpPr/>
            <p:nvPr/>
          </p:nvSpPr>
          <p:spPr>
            <a:xfrm flipH="1">
              <a:off x="6489756" y="2528929"/>
              <a:ext cx="4713900" cy="47139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5"/>
            <p:cNvSpPr/>
            <p:nvPr/>
          </p:nvSpPr>
          <p:spPr>
            <a:xfrm flipH="1">
              <a:off x="6188681" y="2227829"/>
              <a:ext cx="5346300" cy="53463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 name="Google Shape;365;p25"/>
          <p:cNvGrpSpPr/>
          <p:nvPr/>
        </p:nvGrpSpPr>
        <p:grpSpPr>
          <a:xfrm>
            <a:off x="7093504" y="243349"/>
            <a:ext cx="1482900" cy="822600"/>
            <a:chOff x="531804" y="243349"/>
            <a:chExt cx="1482900" cy="822600"/>
          </a:xfrm>
        </p:grpSpPr>
        <p:cxnSp>
          <p:nvCxnSpPr>
            <p:cNvPr id="366" name="Google Shape;366;p25"/>
            <p:cNvCxnSpPr/>
            <p:nvPr/>
          </p:nvCxnSpPr>
          <p:spPr>
            <a:xfrm>
              <a:off x="746900" y="243349"/>
              <a:ext cx="0" cy="822600"/>
            </a:xfrm>
            <a:prstGeom prst="straightConnector1">
              <a:avLst/>
            </a:prstGeom>
            <a:noFill/>
            <a:ln cap="flat" cmpd="sng" w="9525">
              <a:solidFill>
                <a:schemeClr val="accent3"/>
              </a:solidFill>
              <a:prstDash val="solid"/>
              <a:round/>
              <a:headEnd len="med" w="med" type="none"/>
              <a:tailEnd len="med" w="med" type="none"/>
            </a:ln>
          </p:spPr>
        </p:cxnSp>
        <p:cxnSp>
          <p:nvCxnSpPr>
            <p:cNvPr id="367" name="Google Shape;367;p25"/>
            <p:cNvCxnSpPr/>
            <p:nvPr/>
          </p:nvCxnSpPr>
          <p:spPr>
            <a:xfrm>
              <a:off x="962965" y="243349"/>
              <a:ext cx="0" cy="822600"/>
            </a:xfrm>
            <a:prstGeom prst="straightConnector1">
              <a:avLst/>
            </a:prstGeom>
            <a:noFill/>
            <a:ln cap="flat" cmpd="sng" w="9525">
              <a:solidFill>
                <a:schemeClr val="accent3"/>
              </a:solidFill>
              <a:prstDash val="solid"/>
              <a:round/>
              <a:headEnd len="med" w="med" type="none"/>
              <a:tailEnd len="med" w="med" type="none"/>
            </a:ln>
          </p:spPr>
        </p:cxnSp>
        <p:cxnSp>
          <p:nvCxnSpPr>
            <p:cNvPr id="368" name="Google Shape;368;p25"/>
            <p:cNvCxnSpPr/>
            <p:nvPr/>
          </p:nvCxnSpPr>
          <p:spPr>
            <a:xfrm>
              <a:off x="1179030" y="243349"/>
              <a:ext cx="0" cy="822600"/>
            </a:xfrm>
            <a:prstGeom prst="straightConnector1">
              <a:avLst/>
            </a:prstGeom>
            <a:noFill/>
            <a:ln cap="flat" cmpd="sng" w="9525">
              <a:solidFill>
                <a:schemeClr val="accent3"/>
              </a:solidFill>
              <a:prstDash val="solid"/>
              <a:round/>
              <a:headEnd len="med" w="med" type="none"/>
              <a:tailEnd len="med" w="med" type="none"/>
            </a:ln>
          </p:spPr>
        </p:cxnSp>
        <p:cxnSp>
          <p:nvCxnSpPr>
            <p:cNvPr id="369" name="Google Shape;369;p25"/>
            <p:cNvCxnSpPr/>
            <p:nvPr/>
          </p:nvCxnSpPr>
          <p:spPr>
            <a:xfrm>
              <a:off x="1395095" y="243349"/>
              <a:ext cx="0" cy="822600"/>
            </a:xfrm>
            <a:prstGeom prst="straightConnector1">
              <a:avLst/>
            </a:prstGeom>
            <a:noFill/>
            <a:ln cap="flat" cmpd="sng" w="9525">
              <a:solidFill>
                <a:schemeClr val="accent3"/>
              </a:solidFill>
              <a:prstDash val="solid"/>
              <a:round/>
              <a:headEnd len="med" w="med" type="none"/>
              <a:tailEnd len="med" w="med" type="none"/>
            </a:ln>
          </p:spPr>
        </p:cxnSp>
        <p:cxnSp>
          <p:nvCxnSpPr>
            <p:cNvPr id="370" name="Google Shape;370;p25"/>
            <p:cNvCxnSpPr/>
            <p:nvPr/>
          </p:nvCxnSpPr>
          <p:spPr>
            <a:xfrm>
              <a:off x="1611160" y="243349"/>
              <a:ext cx="0" cy="822600"/>
            </a:xfrm>
            <a:prstGeom prst="straightConnector1">
              <a:avLst/>
            </a:prstGeom>
            <a:noFill/>
            <a:ln cap="flat" cmpd="sng" w="9525">
              <a:solidFill>
                <a:schemeClr val="accent3"/>
              </a:solidFill>
              <a:prstDash val="solid"/>
              <a:round/>
              <a:headEnd len="med" w="med" type="none"/>
              <a:tailEnd len="med" w="med" type="none"/>
            </a:ln>
          </p:spPr>
        </p:cxnSp>
        <p:cxnSp>
          <p:nvCxnSpPr>
            <p:cNvPr id="371" name="Google Shape;371;p25"/>
            <p:cNvCxnSpPr/>
            <p:nvPr/>
          </p:nvCxnSpPr>
          <p:spPr>
            <a:xfrm>
              <a:off x="1827225" y="243349"/>
              <a:ext cx="0" cy="822600"/>
            </a:xfrm>
            <a:prstGeom prst="straightConnector1">
              <a:avLst/>
            </a:prstGeom>
            <a:noFill/>
            <a:ln cap="flat" cmpd="sng" w="9525">
              <a:solidFill>
                <a:schemeClr val="accent3"/>
              </a:solidFill>
              <a:prstDash val="solid"/>
              <a:round/>
              <a:headEnd len="med" w="med" type="none"/>
              <a:tailEnd len="med" w="med" type="none"/>
            </a:ln>
          </p:spPr>
        </p:cxnSp>
        <p:cxnSp>
          <p:nvCxnSpPr>
            <p:cNvPr id="372" name="Google Shape;372;p25"/>
            <p:cNvCxnSpPr/>
            <p:nvPr/>
          </p:nvCxnSpPr>
          <p:spPr>
            <a:xfrm>
              <a:off x="1273254" y="-297538"/>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373" name="Google Shape;373;p25"/>
            <p:cNvCxnSpPr/>
            <p:nvPr/>
          </p:nvCxnSpPr>
          <p:spPr>
            <a:xfrm>
              <a:off x="1273254" y="-81476"/>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374" name="Google Shape;374;p25"/>
            <p:cNvCxnSpPr/>
            <p:nvPr/>
          </p:nvCxnSpPr>
          <p:spPr>
            <a:xfrm>
              <a:off x="1273254" y="134586"/>
              <a:ext cx="0" cy="1482900"/>
            </a:xfrm>
            <a:prstGeom prst="straightConnector1">
              <a:avLst/>
            </a:prstGeom>
            <a:noFill/>
            <a:ln cap="flat" cmpd="sng" w="9525">
              <a:solidFill>
                <a:schemeClr val="accent3"/>
              </a:solidFill>
              <a:prstDash val="solid"/>
              <a:round/>
              <a:headEnd len="med" w="med" type="none"/>
              <a:tailEnd len="med" w="med" type="none"/>
            </a:ln>
          </p:spPr>
        </p:cxn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375" name="Shape 375"/>
        <p:cNvGrpSpPr/>
        <p:nvPr/>
      </p:nvGrpSpPr>
      <p:grpSpPr>
        <a:xfrm>
          <a:off x="0" y="0"/>
          <a:ext cx="0" cy="0"/>
          <a:chOff x="0" y="0"/>
          <a:chExt cx="0" cy="0"/>
        </a:xfrm>
      </p:grpSpPr>
      <p:sp>
        <p:nvSpPr>
          <p:cNvPr id="376" name="Google Shape;376;p26"/>
          <p:cNvSpPr/>
          <p:nvPr/>
        </p:nvSpPr>
        <p:spPr>
          <a:xfrm>
            <a:off x="279900" y="243300"/>
            <a:ext cx="8584200" cy="4656900"/>
          </a:xfrm>
          <a:prstGeom prst="roundRect">
            <a:avLst>
              <a:gd fmla="val 4665" name="adj"/>
            </a:avLst>
          </a:prstGeom>
          <a:solidFill>
            <a:schemeClr val="lt1"/>
          </a:solidFill>
          <a:ln>
            <a:noFill/>
          </a:ln>
          <a:effectLst>
            <a:outerShdw blurRad="57150" rotWithShape="0" algn="bl" dir="5400000" dist="3810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8" name="Google Shape;378;p26"/>
          <p:cNvSpPr txBox="1"/>
          <p:nvPr>
            <p:ph idx="1" type="subTitle"/>
          </p:nvPr>
        </p:nvSpPr>
        <p:spPr>
          <a:xfrm>
            <a:off x="3066891" y="1017725"/>
            <a:ext cx="4068000" cy="572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500">
                <a:solidFill>
                  <a:schemeClr val="accent1"/>
                </a:solidFill>
                <a:latin typeface="Sora"/>
                <a:ea typeface="Sora"/>
                <a:cs typeface="Sora"/>
                <a:sym typeface="Sor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79" name="Google Shape;379;p26"/>
          <p:cNvSpPr txBox="1"/>
          <p:nvPr>
            <p:ph idx="2" type="subTitle"/>
          </p:nvPr>
        </p:nvSpPr>
        <p:spPr>
          <a:xfrm>
            <a:off x="3066891" y="1514248"/>
            <a:ext cx="4068000" cy="63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0" name="Google Shape;380;p26"/>
          <p:cNvSpPr txBox="1"/>
          <p:nvPr>
            <p:ph idx="3" type="subTitle"/>
          </p:nvPr>
        </p:nvSpPr>
        <p:spPr>
          <a:xfrm>
            <a:off x="3066907" y="2744574"/>
            <a:ext cx="4068000" cy="63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1" name="Google Shape;381;p26"/>
          <p:cNvSpPr txBox="1"/>
          <p:nvPr>
            <p:ph idx="4" type="subTitle"/>
          </p:nvPr>
        </p:nvSpPr>
        <p:spPr>
          <a:xfrm>
            <a:off x="3066826" y="3974900"/>
            <a:ext cx="4068000" cy="63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2" name="Google Shape;382;p26"/>
          <p:cNvSpPr txBox="1"/>
          <p:nvPr>
            <p:ph idx="5" type="subTitle"/>
          </p:nvPr>
        </p:nvSpPr>
        <p:spPr>
          <a:xfrm>
            <a:off x="3066906" y="2248051"/>
            <a:ext cx="4068000" cy="572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500">
                <a:solidFill>
                  <a:schemeClr val="accent1"/>
                </a:solidFill>
                <a:latin typeface="Sora"/>
                <a:ea typeface="Sora"/>
                <a:cs typeface="Sora"/>
                <a:sym typeface="Sor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83" name="Google Shape;383;p26"/>
          <p:cNvSpPr txBox="1"/>
          <p:nvPr>
            <p:ph idx="6" type="subTitle"/>
          </p:nvPr>
        </p:nvSpPr>
        <p:spPr>
          <a:xfrm>
            <a:off x="3066825" y="3478377"/>
            <a:ext cx="4068000" cy="572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500">
                <a:solidFill>
                  <a:schemeClr val="accent1"/>
                </a:solidFill>
                <a:latin typeface="Sora"/>
                <a:ea typeface="Sora"/>
                <a:cs typeface="Sora"/>
                <a:sym typeface="Sor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grpSp>
        <p:nvGrpSpPr>
          <p:cNvPr id="384" name="Google Shape;384;p26"/>
          <p:cNvGrpSpPr/>
          <p:nvPr/>
        </p:nvGrpSpPr>
        <p:grpSpPr>
          <a:xfrm flipH="1">
            <a:off x="-1035311" y="1437724"/>
            <a:ext cx="2613359" cy="2613359"/>
            <a:chOff x="6845520" y="561888"/>
            <a:chExt cx="4046700" cy="4046700"/>
          </a:xfrm>
        </p:grpSpPr>
        <p:sp>
          <p:nvSpPr>
            <p:cNvPr id="385" name="Google Shape;385;p26"/>
            <p:cNvSpPr/>
            <p:nvPr/>
          </p:nvSpPr>
          <p:spPr>
            <a:xfrm flipH="1">
              <a:off x="7306725" y="1023105"/>
              <a:ext cx="3101400" cy="3101400"/>
            </a:xfrm>
            <a:prstGeom prst="arc">
              <a:avLst>
                <a:gd fmla="val 16200000" name="adj1"/>
                <a:gd fmla="val 5414905"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6"/>
            <p:cNvSpPr/>
            <p:nvPr/>
          </p:nvSpPr>
          <p:spPr>
            <a:xfrm flipH="1">
              <a:off x="7073540" y="789791"/>
              <a:ext cx="3567900" cy="3567900"/>
            </a:xfrm>
            <a:prstGeom prst="arc">
              <a:avLst>
                <a:gd fmla="val 16200000" name="adj1"/>
                <a:gd fmla="val 5408913"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6"/>
            <p:cNvSpPr/>
            <p:nvPr/>
          </p:nvSpPr>
          <p:spPr>
            <a:xfrm flipH="1">
              <a:off x="6845520" y="561888"/>
              <a:ext cx="4046700" cy="4046700"/>
            </a:xfrm>
            <a:prstGeom prst="arc">
              <a:avLst>
                <a:gd fmla="val 16200000" name="adj1"/>
                <a:gd fmla="val 5336663"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6"/>
            <p:cNvSpPr/>
            <p:nvPr/>
          </p:nvSpPr>
          <p:spPr>
            <a:xfrm flipH="1">
              <a:off x="7539986" y="1256344"/>
              <a:ext cx="2634900" cy="2634900"/>
            </a:xfrm>
            <a:prstGeom prst="arc">
              <a:avLst>
                <a:gd fmla="val 16200000" name="adj1"/>
                <a:gd fmla="val 5412166"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 name="Google Shape;389;p26"/>
          <p:cNvGrpSpPr/>
          <p:nvPr/>
        </p:nvGrpSpPr>
        <p:grpSpPr>
          <a:xfrm>
            <a:off x="7134929" y="243349"/>
            <a:ext cx="1482900" cy="822600"/>
            <a:chOff x="531804" y="243349"/>
            <a:chExt cx="1482900" cy="822600"/>
          </a:xfrm>
        </p:grpSpPr>
        <p:cxnSp>
          <p:nvCxnSpPr>
            <p:cNvPr id="390" name="Google Shape;390;p26"/>
            <p:cNvCxnSpPr/>
            <p:nvPr/>
          </p:nvCxnSpPr>
          <p:spPr>
            <a:xfrm>
              <a:off x="746900" y="243349"/>
              <a:ext cx="0" cy="822600"/>
            </a:xfrm>
            <a:prstGeom prst="straightConnector1">
              <a:avLst/>
            </a:prstGeom>
            <a:noFill/>
            <a:ln cap="flat" cmpd="sng" w="9525">
              <a:solidFill>
                <a:schemeClr val="accent3"/>
              </a:solidFill>
              <a:prstDash val="solid"/>
              <a:round/>
              <a:headEnd len="med" w="med" type="none"/>
              <a:tailEnd len="med" w="med" type="none"/>
            </a:ln>
          </p:spPr>
        </p:cxnSp>
        <p:cxnSp>
          <p:nvCxnSpPr>
            <p:cNvPr id="391" name="Google Shape;391;p26"/>
            <p:cNvCxnSpPr/>
            <p:nvPr/>
          </p:nvCxnSpPr>
          <p:spPr>
            <a:xfrm>
              <a:off x="962965" y="243349"/>
              <a:ext cx="0" cy="822600"/>
            </a:xfrm>
            <a:prstGeom prst="straightConnector1">
              <a:avLst/>
            </a:prstGeom>
            <a:noFill/>
            <a:ln cap="flat" cmpd="sng" w="9525">
              <a:solidFill>
                <a:schemeClr val="accent3"/>
              </a:solidFill>
              <a:prstDash val="solid"/>
              <a:round/>
              <a:headEnd len="med" w="med" type="none"/>
              <a:tailEnd len="med" w="med" type="none"/>
            </a:ln>
          </p:spPr>
        </p:cxnSp>
        <p:cxnSp>
          <p:nvCxnSpPr>
            <p:cNvPr id="392" name="Google Shape;392;p26"/>
            <p:cNvCxnSpPr/>
            <p:nvPr/>
          </p:nvCxnSpPr>
          <p:spPr>
            <a:xfrm>
              <a:off x="1179030" y="243349"/>
              <a:ext cx="0" cy="822600"/>
            </a:xfrm>
            <a:prstGeom prst="straightConnector1">
              <a:avLst/>
            </a:prstGeom>
            <a:noFill/>
            <a:ln cap="flat" cmpd="sng" w="9525">
              <a:solidFill>
                <a:schemeClr val="accent3"/>
              </a:solidFill>
              <a:prstDash val="solid"/>
              <a:round/>
              <a:headEnd len="med" w="med" type="none"/>
              <a:tailEnd len="med" w="med" type="none"/>
            </a:ln>
          </p:spPr>
        </p:cxnSp>
        <p:cxnSp>
          <p:nvCxnSpPr>
            <p:cNvPr id="393" name="Google Shape;393;p26"/>
            <p:cNvCxnSpPr/>
            <p:nvPr/>
          </p:nvCxnSpPr>
          <p:spPr>
            <a:xfrm>
              <a:off x="1395095" y="243349"/>
              <a:ext cx="0" cy="822600"/>
            </a:xfrm>
            <a:prstGeom prst="straightConnector1">
              <a:avLst/>
            </a:prstGeom>
            <a:noFill/>
            <a:ln cap="flat" cmpd="sng" w="9525">
              <a:solidFill>
                <a:schemeClr val="accent3"/>
              </a:solidFill>
              <a:prstDash val="solid"/>
              <a:round/>
              <a:headEnd len="med" w="med" type="none"/>
              <a:tailEnd len="med" w="med" type="none"/>
            </a:ln>
          </p:spPr>
        </p:cxnSp>
        <p:cxnSp>
          <p:nvCxnSpPr>
            <p:cNvPr id="394" name="Google Shape;394;p26"/>
            <p:cNvCxnSpPr/>
            <p:nvPr/>
          </p:nvCxnSpPr>
          <p:spPr>
            <a:xfrm>
              <a:off x="1611160" y="243349"/>
              <a:ext cx="0" cy="822600"/>
            </a:xfrm>
            <a:prstGeom prst="straightConnector1">
              <a:avLst/>
            </a:prstGeom>
            <a:noFill/>
            <a:ln cap="flat" cmpd="sng" w="9525">
              <a:solidFill>
                <a:schemeClr val="accent3"/>
              </a:solidFill>
              <a:prstDash val="solid"/>
              <a:round/>
              <a:headEnd len="med" w="med" type="none"/>
              <a:tailEnd len="med" w="med" type="none"/>
            </a:ln>
          </p:spPr>
        </p:cxnSp>
        <p:cxnSp>
          <p:nvCxnSpPr>
            <p:cNvPr id="395" name="Google Shape;395;p26"/>
            <p:cNvCxnSpPr/>
            <p:nvPr/>
          </p:nvCxnSpPr>
          <p:spPr>
            <a:xfrm>
              <a:off x="1827225" y="243349"/>
              <a:ext cx="0" cy="822600"/>
            </a:xfrm>
            <a:prstGeom prst="straightConnector1">
              <a:avLst/>
            </a:prstGeom>
            <a:noFill/>
            <a:ln cap="flat" cmpd="sng" w="9525">
              <a:solidFill>
                <a:schemeClr val="accent3"/>
              </a:solidFill>
              <a:prstDash val="solid"/>
              <a:round/>
              <a:headEnd len="med" w="med" type="none"/>
              <a:tailEnd len="med" w="med" type="none"/>
            </a:ln>
          </p:spPr>
        </p:cxnSp>
        <p:cxnSp>
          <p:nvCxnSpPr>
            <p:cNvPr id="396" name="Google Shape;396;p26"/>
            <p:cNvCxnSpPr/>
            <p:nvPr/>
          </p:nvCxnSpPr>
          <p:spPr>
            <a:xfrm>
              <a:off x="1273254" y="-297538"/>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397" name="Google Shape;397;p26"/>
            <p:cNvCxnSpPr/>
            <p:nvPr/>
          </p:nvCxnSpPr>
          <p:spPr>
            <a:xfrm>
              <a:off x="1273254" y="-81476"/>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398" name="Google Shape;398;p26"/>
            <p:cNvCxnSpPr/>
            <p:nvPr/>
          </p:nvCxnSpPr>
          <p:spPr>
            <a:xfrm>
              <a:off x="1273254" y="134586"/>
              <a:ext cx="0" cy="1482900"/>
            </a:xfrm>
            <a:prstGeom prst="straightConnector1">
              <a:avLst/>
            </a:prstGeom>
            <a:noFill/>
            <a:ln cap="flat" cmpd="sng" w="9525">
              <a:solidFill>
                <a:schemeClr val="accent3"/>
              </a:solidFill>
              <a:prstDash val="solid"/>
              <a:round/>
              <a:headEnd len="med" w="med" type="none"/>
              <a:tailEnd len="med" w="med" type="none"/>
            </a:ln>
          </p:spPr>
        </p:cxn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BLANK_1_1_1_2_1_1">
    <p:spTree>
      <p:nvGrpSpPr>
        <p:cNvPr id="399" name="Shape 399"/>
        <p:cNvGrpSpPr/>
        <p:nvPr/>
      </p:nvGrpSpPr>
      <p:grpSpPr>
        <a:xfrm>
          <a:off x="0" y="0"/>
          <a:ext cx="0" cy="0"/>
          <a:chOff x="0" y="0"/>
          <a:chExt cx="0" cy="0"/>
        </a:xfrm>
      </p:grpSpPr>
      <p:sp>
        <p:nvSpPr>
          <p:cNvPr id="400" name="Google Shape;400;p27"/>
          <p:cNvSpPr/>
          <p:nvPr/>
        </p:nvSpPr>
        <p:spPr>
          <a:xfrm>
            <a:off x="279900" y="243300"/>
            <a:ext cx="8584200" cy="4656900"/>
          </a:xfrm>
          <a:prstGeom prst="roundRect">
            <a:avLst>
              <a:gd fmla="val 4665" name="adj"/>
            </a:avLst>
          </a:prstGeom>
          <a:solidFill>
            <a:schemeClr val="lt1"/>
          </a:solidFill>
          <a:ln>
            <a:noFill/>
          </a:ln>
          <a:effectLst>
            <a:outerShdw blurRad="57150" rotWithShape="0" algn="bl" dir="5400000" dist="3810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02" name="Google Shape;402;p27"/>
          <p:cNvSpPr txBox="1"/>
          <p:nvPr>
            <p:ph idx="1" type="subTitle"/>
          </p:nvPr>
        </p:nvSpPr>
        <p:spPr>
          <a:xfrm>
            <a:off x="720000" y="1309450"/>
            <a:ext cx="2511000" cy="572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400">
                <a:solidFill>
                  <a:schemeClr val="accent1"/>
                </a:solidFill>
                <a:latin typeface="Sora"/>
                <a:ea typeface="Sora"/>
                <a:cs typeface="Sora"/>
                <a:sym typeface="Sor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03" name="Google Shape;403;p27"/>
          <p:cNvSpPr txBox="1"/>
          <p:nvPr>
            <p:ph idx="2" type="subTitle"/>
          </p:nvPr>
        </p:nvSpPr>
        <p:spPr>
          <a:xfrm>
            <a:off x="720000" y="1882140"/>
            <a:ext cx="2511000" cy="243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404" name="Google Shape;404;p27"/>
          <p:cNvSpPr txBox="1"/>
          <p:nvPr>
            <p:ph idx="3" type="subTitle"/>
          </p:nvPr>
        </p:nvSpPr>
        <p:spPr>
          <a:xfrm>
            <a:off x="3316500" y="1882140"/>
            <a:ext cx="2511000" cy="243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lnSpc>
                <a:spcPct val="100000"/>
              </a:lnSpc>
              <a:spcBef>
                <a:spcPts val="100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405" name="Google Shape;405;p27"/>
          <p:cNvSpPr txBox="1"/>
          <p:nvPr>
            <p:ph idx="4" type="subTitle"/>
          </p:nvPr>
        </p:nvSpPr>
        <p:spPr>
          <a:xfrm>
            <a:off x="5913000" y="1882140"/>
            <a:ext cx="2511000" cy="243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lnSpc>
                <a:spcPct val="100000"/>
              </a:lnSpc>
              <a:spcBef>
                <a:spcPts val="100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406" name="Google Shape;406;p27"/>
          <p:cNvSpPr txBox="1"/>
          <p:nvPr>
            <p:ph idx="5" type="subTitle"/>
          </p:nvPr>
        </p:nvSpPr>
        <p:spPr>
          <a:xfrm>
            <a:off x="3316500" y="1309450"/>
            <a:ext cx="2511000" cy="572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400">
                <a:solidFill>
                  <a:schemeClr val="accent1"/>
                </a:solidFill>
                <a:latin typeface="Sora"/>
                <a:ea typeface="Sora"/>
                <a:cs typeface="Sora"/>
                <a:sym typeface="Sor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07" name="Google Shape;407;p27"/>
          <p:cNvSpPr txBox="1"/>
          <p:nvPr>
            <p:ph idx="6" type="subTitle"/>
          </p:nvPr>
        </p:nvSpPr>
        <p:spPr>
          <a:xfrm>
            <a:off x="5913000" y="1309450"/>
            <a:ext cx="2511000" cy="572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400">
                <a:solidFill>
                  <a:schemeClr val="accent1"/>
                </a:solidFill>
                <a:latin typeface="Sora"/>
                <a:ea typeface="Sora"/>
                <a:cs typeface="Sora"/>
                <a:sym typeface="Sor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grpSp>
        <p:nvGrpSpPr>
          <p:cNvPr id="408" name="Google Shape;408;p27"/>
          <p:cNvGrpSpPr/>
          <p:nvPr/>
        </p:nvGrpSpPr>
        <p:grpSpPr>
          <a:xfrm>
            <a:off x="6663029" y="4167675"/>
            <a:ext cx="1482900" cy="737400"/>
            <a:chOff x="7122704" y="4167675"/>
            <a:chExt cx="1482900" cy="737400"/>
          </a:xfrm>
        </p:grpSpPr>
        <p:cxnSp>
          <p:nvCxnSpPr>
            <p:cNvPr id="409" name="Google Shape;409;p27"/>
            <p:cNvCxnSpPr/>
            <p:nvPr/>
          </p:nvCxnSpPr>
          <p:spPr>
            <a:xfrm>
              <a:off x="7337800" y="4167675"/>
              <a:ext cx="0" cy="737400"/>
            </a:xfrm>
            <a:prstGeom prst="straightConnector1">
              <a:avLst/>
            </a:prstGeom>
            <a:noFill/>
            <a:ln cap="flat" cmpd="sng" w="9525">
              <a:solidFill>
                <a:schemeClr val="accent3"/>
              </a:solidFill>
              <a:prstDash val="solid"/>
              <a:round/>
              <a:headEnd len="med" w="med" type="none"/>
              <a:tailEnd len="med" w="med" type="none"/>
            </a:ln>
          </p:spPr>
        </p:cxnSp>
        <p:cxnSp>
          <p:nvCxnSpPr>
            <p:cNvPr id="410" name="Google Shape;410;p27"/>
            <p:cNvCxnSpPr/>
            <p:nvPr/>
          </p:nvCxnSpPr>
          <p:spPr>
            <a:xfrm>
              <a:off x="7553865" y="4167675"/>
              <a:ext cx="0" cy="737400"/>
            </a:xfrm>
            <a:prstGeom prst="straightConnector1">
              <a:avLst/>
            </a:prstGeom>
            <a:noFill/>
            <a:ln cap="flat" cmpd="sng" w="9525">
              <a:solidFill>
                <a:schemeClr val="accent3"/>
              </a:solidFill>
              <a:prstDash val="solid"/>
              <a:round/>
              <a:headEnd len="med" w="med" type="none"/>
              <a:tailEnd len="med" w="med" type="none"/>
            </a:ln>
          </p:spPr>
        </p:cxnSp>
        <p:cxnSp>
          <p:nvCxnSpPr>
            <p:cNvPr id="411" name="Google Shape;411;p27"/>
            <p:cNvCxnSpPr/>
            <p:nvPr/>
          </p:nvCxnSpPr>
          <p:spPr>
            <a:xfrm>
              <a:off x="7769930" y="4167675"/>
              <a:ext cx="0" cy="737400"/>
            </a:xfrm>
            <a:prstGeom prst="straightConnector1">
              <a:avLst/>
            </a:prstGeom>
            <a:noFill/>
            <a:ln cap="flat" cmpd="sng" w="9525">
              <a:solidFill>
                <a:schemeClr val="accent3"/>
              </a:solidFill>
              <a:prstDash val="solid"/>
              <a:round/>
              <a:headEnd len="med" w="med" type="none"/>
              <a:tailEnd len="med" w="med" type="none"/>
            </a:ln>
          </p:spPr>
        </p:cxnSp>
        <p:cxnSp>
          <p:nvCxnSpPr>
            <p:cNvPr id="412" name="Google Shape;412;p27"/>
            <p:cNvCxnSpPr/>
            <p:nvPr/>
          </p:nvCxnSpPr>
          <p:spPr>
            <a:xfrm>
              <a:off x="7985995" y="4167675"/>
              <a:ext cx="0" cy="737400"/>
            </a:xfrm>
            <a:prstGeom prst="straightConnector1">
              <a:avLst/>
            </a:prstGeom>
            <a:noFill/>
            <a:ln cap="flat" cmpd="sng" w="9525">
              <a:solidFill>
                <a:schemeClr val="accent3"/>
              </a:solidFill>
              <a:prstDash val="solid"/>
              <a:round/>
              <a:headEnd len="med" w="med" type="none"/>
              <a:tailEnd len="med" w="med" type="none"/>
            </a:ln>
          </p:spPr>
        </p:cxnSp>
        <p:cxnSp>
          <p:nvCxnSpPr>
            <p:cNvPr id="413" name="Google Shape;413;p27"/>
            <p:cNvCxnSpPr/>
            <p:nvPr/>
          </p:nvCxnSpPr>
          <p:spPr>
            <a:xfrm>
              <a:off x="8202060" y="4167675"/>
              <a:ext cx="0" cy="737400"/>
            </a:xfrm>
            <a:prstGeom prst="straightConnector1">
              <a:avLst/>
            </a:prstGeom>
            <a:noFill/>
            <a:ln cap="flat" cmpd="sng" w="9525">
              <a:solidFill>
                <a:schemeClr val="accent3"/>
              </a:solidFill>
              <a:prstDash val="solid"/>
              <a:round/>
              <a:headEnd len="med" w="med" type="none"/>
              <a:tailEnd len="med" w="med" type="none"/>
            </a:ln>
          </p:spPr>
        </p:cxnSp>
        <p:cxnSp>
          <p:nvCxnSpPr>
            <p:cNvPr id="414" name="Google Shape;414;p27"/>
            <p:cNvCxnSpPr/>
            <p:nvPr/>
          </p:nvCxnSpPr>
          <p:spPr>
            <a:xfrm>
              <a:off x="8418125" y="4167675"/>
              <a:ext cx="0" cy="737400"/>
            </a:xfrm>
            <a:prstGeom prst="straightConnector1">
              <a:avLst/>
            </a:prstGeom>
            <a:noFill/>
            <a:ln cap="flat" cmpd="sng" w="9525">
              <a:solidFill>
                <a:schemeClr val="accent3"/>
              </a:solidFill>
              <a:prstDash val="solid"/>
              <a:round/>
              <a:headEnd len="med" w="med" type="none"/>
              <a:tailEnd len="med" w="med" type="none"/>
            </a:ln>
          </p:spPr>
        </p:cxnSp>
        <p:cxnSp>
          <p:nvCxnSpPr>
            <p:cNvPr id="415" name="Google Shape;415;p27"/>
            <p:cNvCxnSpPr/>
            <p:nvPr/>
          </p:nvCxnSpPr>
          <p:spPr>
            <a:xfrm>
              <a:off x="7864154" y="3541462"/>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416" name="Google Shape;416;p27"/>
            <p:cNvCxnSpPr/>
            <p:nvPr/>
          </p:nvCxnSpPr>
          <p:spPr>
            <a:xfrm>
              <a:off x="7864154" y="3757524"/>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417" name="Google Shape;417;p27"/>
            <p:cNvCxnSpPr/>
            <p:nvPr/>
          </p:nvCxnSpPr>
          <p:spPr>
            <a:xfrm>
              <a:off x="7864154" y="3973586"/>
              <a:ext cx="0" cy="1482900"/>
            </a:xfrm>
            <a:prstGeom prst="straightConnector1">
              <a:avLst/>
            </a:prstGeom>
            <a:noFill/>
            <a:ln cap="flat" cmpd="sng" w="9525">
              <a:solidFill>
                <a:schemeClr val="accent3"/>
              </a:solidFill>
              <a:prstDash val="solid"/>
              <a:round/>
              <a:headEnd len="med" w="med" type="none"/>
              <a:tailEnd len="med" w="med" type="none"/>
            </a:ln>
          </p:spPr>
        </p:cxnSp>
      </p:grpSp>
      <p:grpSp>
        <p:nvGrpSpPr>
          <p:cNvPr id="418" name="Google Shape;418;p27"/>
          <p:cNvGrpSpPr/>
          <p:nvPr/>
        </p:nvGrpSpPr>
        <p:grpSpPr>
          <a:xfrm flipH="1" rot="5400000">
            <a:off x="-865999" y="-904334"/>
            <a:ext cx="2283405" cy="2283405"/>
            <a:chOff x="6188681" y="2227829"/>
            <a:chExt cx="5346300" cy="5346300"/>
          </a:xfrm>
        </p:grpSpPr>
        <p:sp>
          <p:nvSpPr>
            <p:cNvPr id="419" name="Google Shape;419;p27"/>
            <p:cNvSpPr/>
            <p:nvPr/>
          </p:nvSpPr>
          <p:spPr>
            <a:xfrm flipH="1">
              <a:off x="7106056" y="3145329"/>
              <a:ext cx="3481200" cy="34812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7"/>
            <p:cNvSpPr/>
            <p:nvPr/>
          </p:nvSpPr>
          <p:spPr>
            <a:xfrm flipH="1">
              <a:off x="6798006" y="2837179"/>
              <a:ext cx="4097400" cy="40974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7"/>
            <p:cNvSpPr/>
            <p:nvPr/>
          </p:nvSpPr>
          <p:spPr>
            <a:xfrm flipH="1">
              <a:off x="6489756" y="2528929"/>
              <a:ext cx="4713900" cy="47139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7"/>
            <p:cNvSpPr/>
            <p:nvPr/>
          </p:nvSpPr>
          <p:spPr>
            <a:xfrm flipH="1">
              <a:off x="6188681" y="2227829"/>
              <a:ext cx="5346300" cy="53463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423" name="Shape 423"/>
        <p:cNvGrpSpPr/>
        <p:nvPr/>
      </p:nvGrpSpPr>
      <p:grpSpPr>
        <a:xfrm>
          <a:off x="0" y="0"/>
          <a:ext cx="0" cy="0"/>
          <a:chOff x="0" y="0"/>
          <a:chExt cx="0" cy="0"/>
        </a:xfrm>
      </p:grpSpPr>
      <p:sp>
        <p:nvSpPr>
          <p:cNvPr id="424" name="Google Shape;424;p28"/>
          <p:cNvSpPr/>
          <p:nvPr/>
        </p:nvSpPr>
        <p:spPr>
          <a:xfrm>
            <a:off x="279900" y="243300"/>
            <a:ext cx="8584200" cy="4656900"/>
          </a:xfrm>
          <a:prstGeom prst="roundRect">
            <a:avLst>
              <a:gd fmla="val 4665" name="adj"/>
            </a:avLst>
          </a:prstGeom>
          <a:solidFill>
            <a:schemeClr val="lt1"/>
          </a:solidFill>
          <a:ln>
            <a:noFill/>
          </a:ln>
          <a:effectLst>
            <a:outerShdw blurRad="57150" rotWithShape="0" algn="bl" dir="5400000" dist="3810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8"/>
          <p:cNvSpPr txBox="1"/>
          <p:nvPr>
            <p:ph idx="1" type="subTitle"/>
          </p:nvPr>
        </p:nvSpPr>
        <p:spPr>
          <a:xfrm>
            <a:off x="3161663" y="1213950"/>
            <a:ext cx="1615200" cy="572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500">
                <a:solidFill>
                  <a:schemeClr val="accent1"/>
                </a:solidFill>
                <a:latin typeface="Sora"/>
                <a:ea typeface="Sora"/>
                <a:cs typeface="Sora"/>
                <a:sym typeface="Sor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26" name="Google Shape;426;p28"/>
          <p:cNvSpPr txBox="1"/>
          <p:nvPr>
            <p:ph idx="2" type="subTitle"/>
          </p:nvPr>
        </p:nvSpPr>
        <p:spPr>
          <a:xfrm>
            <a:off x="4776850" y="1213938"/>
            <a:ext cx="2293500" cy="572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7" name="Google Shape;427;p28"/>
          <p:cNvSpPr txBox="1"/>
          <p:nvPr>
            <p:ph idx="3" type="subTitle"/>
          </p:nvPr>
        </p:nvSpPr>
        <p:spPr>
          <a:xfrm>
            <a:off x="4776875" y="2971938"/>
            <a:ext cx="2293500" cy="572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8" name="Google Shape;428;p28"/>
          <p:cNvSpPr txBox="1"/>
          <p:nvPr>
            <p:ph idx="4" type="subTitle"/>
          </p:nvPr>
        </p:nvSpPr>
        <p:spPr>
          <a:xfrm>
            <a:off x="4776850" y="2092938"/>
            <a:ext cx="2293500" cy="572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9" name="Google Shape;429;p28"/>
          <p:cNvSpPr txBox="1"/>
          <p:nvPr>
            <p:ph idx="5" type="subTitle"/>
          </p:nvPr>
        </p:nvSpPr>
        <p:spPr>
          <a:xfrm>
            <a:off x="4776875" y="3850938"/>
            <a:ext cx="2293500" cy="572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0" name="Google Shape;430;p2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31" name="Google Shape;431;p28"/>
          <p:cNvSpPr txBox="1"/>
          <p:nvPr>
            <p:ph idx="6" type="subTitle"/>
          </p:nvPr>
        </p:nvSpPr>
        <p:spPr>
          <a:xfrm>
            <a:off x="3161663" y="2092950"/>
            <a:ext cx="1615200" cy="572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500">
                <a:solidFill>
                  <a:schemeClr val="accent1"/>
                </a:solidFill>
                <a:latin typeface="Sora"/>
                <a:ea typeface="Sora"/>
                <a:cs typeface="Sora"/>
                <a:sym typeface="Sor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32" name="Google Shape;432;p28"/>
          <p:cNvSpPr txBox="1"/>
          <p:nvPr>
            <p:ph idx="7" type="subTitle"/>
          </p:nvPr>
        </p:nvSpPr>
        <p:spPr>
          <a:xfrm>
            <a:off x="3161663" y="2971950"/>
            <a:ext cx="1615200" cy="572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500">
                <a:solidFill>
                  <a:schemeClr val="accent1"/>
                </a:solidFill>
                <a:latin typeface="Sora"/>
                <a:ea typeface="Sora"/>
                <a:cs typeface="Sora"/>
                <a:sym typeface="Sor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33" name="Google Shape;433;p28"/>
          <p:cNvSpPr txBox="1"/>
          <p:nvPr>
            <p:ph idx="8" type="subTitle"/>
          </p:nvPr>
        </p:nvSpPr>
        <p:spPr>
          <a:xfrm>
            <a:off x="3161663" y="3850950"/>
            <a:ext cx="1615200" cy="572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500">
                <a:solidFill>
                  <a:schemeClr val="accent1"/>
                </a:solidFill>
                <a:latin typeface="Sora"/>
                <a:ea typeface="Sora"/>
                <a:cs typeface="Sora"/>
                <a:sym typeface="Sor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grpSp>
        <p:nvGrpSpPr>
          <p:cNvPr id="434" name="Google Shape;434;p28"/>
          <p:cNvGrpSpPr/>
          <p:nvPr/>
        </p:nvGrpSpPr>
        <p:grpSpPr>
          <a:xfrm rot="5400000">
            <a:off x="-51196" y="2332949"/>
            <a:ext cx="1482900" cy="822600"/>
            <a:chOff x="531804" y="243349"/>
            <a:chExt cx="1482900" cy="822600"/>
          </a:xfrm>
        </p:grpSpPr>
        <p:cxnSp>
          <p:nvCxnSpPr>
            <p:cNvPr id="435" name="Google Shape;435;p28"/>
            <p:cNvCxnSpPr/>
            <p:nvPr/>
          </p:nvCxnSpPr>
          <p:spPr>
            <a:xfrm>
              <a:off x="746900" y="243349"/>
              <a:ext cx="0" cy="822600"/>
            </a:xfrm>
            <a:prstGeom prst="straightConnector1">
              <a:avLst/>
            </a:prstGeom>
            <a:noFill/>
            <a:ln cap="flat" cmpd="sng" w="9525">
              <a:solidFill>
                <a:schemeClr val="accent3"/>
              </a:solidFill>
              <a:prstDash val="solid"/>
              <a:round/>
              <a:headEnd len="med" w="med" type="none"/>
              <a:tailEnd len="med" w="med" type="none"/>
            </a:ln>
          </p:spPr>
        </p:cxnSp>
        <p:cxnSp>
          <p:nvCxnSpPr>
            <p:cNvPr id="436" name="Google Shape;436;p28"/>
            <p:cNvCxnSpPr/>
            <p:nvPr/>
          </p:nvCxnSpPr>
          <p:spPr>
            <a:xfrm>
              <a:off x="962965" y="243349"/>
              <a:ext cx="0" cy="822600"/>
            </a:xfrm>
            <a:prstGeom prst="straightConnector1">
              <a:avLst/>
            </a:prstGeom>
            <a:noFill/>
            <a:ln cap="flat" cmpd="sng" w="9525">
              <a:solidFill>
                <a:schemeClr val="accent3"/>
              </a:solidFill>
              <a:prstDash val="solid"/>
              <a:round/>
              <a:headEnd len="med" w="med" type="none"/>
              <a:tailEnd len="med" w="med" type="none"/>
            </a:ln>
          </p:spPr>
        </p:cxnSp>
        <p:cxnSp>
          <p:nvCxnSpPr>
            <p:cNvPr id="437" name="Google Shape;437;p28"/>
            <p:cNvCxnSpPr/>
            <p:nvPr/>
          </p:nvCxnSpPr>
          <p:spPr>
            <a:xfrm>
              <a:off x="1179030" y="243349"/>
              <a:ext cx="0" cy="822600"/>
            </a:xfrm>
            <a:prstGeom prst="straightConnector1">
              <a:avLst/>
            </a:prstGeom>
            <a:noFill/>
            <a:ln cap="flat" cmpd="sng" w="9525">
              <a:solidFill>
                <a:schemeClr val="accent3"/>
              </a:solidFill>
              <a:prstDash val="solid"/>
              <a:round/>
              <a:headEnd len="med" w="med" type="none"/>
              <a:tailEnd len="med" w="med" type="none"/>
            </a:ln>
          </p:spPr>
        </p:cxnSp>
        <p:cxnSp>
          <p:nvCxnSpPr>
            <p:cNvPr id="438" name="Google Shape;438;p28"/>
            <p:cNvCxnSpPr/>
            <p:nvPr/>
          </p:nvCxnSpPr>
          <p:spPr>
            <a:xfrm>
              <a:off x="1395095" y="243349"/>
              <a:ext cx="0" cy="822600"/>
            </a:xfrm>
            <a:prstGeom prst="straightConnector1">
              <a:avLst/>
            </a:prstGeom>
            <a:noFill/>
            <a:ln cap="flat" cmpd="sng" w="9525">
              <a:solidFill>
                <a:schemeClr val="accent3"/>
              </a:solidFill>
              <a:prstDash val="solid"/>
              <a:round/>
              <a:headEnd len="med" w="med" type="none"/>
              <a:tailEnd len="med" w="med" type="none"/>
            </a:ln>
          </p:spPr>
        </p:cxnSp>
        <p:cxnSp>
          <p:nvCxnSpPr>
            <p:cNvPr id="439" name="Google Shape;439;p28"/>
            <p:cNvCxnSpPr/>
            <p:nvPr/>
          </p:nvCxnSpPr>
          <p:spPr>
            <a:xfrm>
              <a:off x="1611160" y="243349"/>
              <a:ext cx="0" cy="822600"/>
            </a:xfrm>
            <a:prstGeom prst="straightConnector1">
              <a:avLst/>
            </a:prstGeom>
            <a:noFill/>
            <a:ln cap="flat" cmpd="sng" w="9525">
              <a:solidFill>
                <a:schemeClr val="accent3"/>
              </a:solidFill>
              <a:prstDash val="solid"/>
              <a:round/>
              <a:headEnd len="med" w="med" type="none"/>
              <a:tailEnd len="med" w="med" type="none"/>
            </a:ln>
          </p:spPr>
        </p:cxnSp>
        <p:cxnSp>
          <p:nvCxnSpPr>
            <p:cNvPr id="440" name="Google Shape;440;p28"/>
            <p:cNvCxnSpPr/>
            <p:nvPr/>
          </p:nvCxnSpPr>
          <p:spPr>
            <a:xfrm>
              <a:off x="1827225" y="243349"/>
              <a:ext cx="0" cy="822600"/>
            </a:xfrm>
            <a:prstGeom prst="straightConnector1">
              <a:avLst/>
            </a:prstGeom>
            <a:noFill/>
            <a:ln cap="flat" cmpd="sng" w="9525">
              <a:solidFill>
                <a:schemeClr val="accent3"/>
              </a:solidFill>
              <a:prstDash val="solid"/>
              <a:round/>
              <a:headEnd len="med" w="med" type="none"/>
              <a:tailEnd len="med" w="med" type="none"/>
            </a:ln>
          </p:spPr>
        </p:cxnSp>
        <p:cxnSp>
          <p:nvCxnSpPr>
            <p:cNvPr id="441" name="Google Shape;441;p28"/>
            <p:cNvCxnSpPr/>
            <p:nvPr/>
          </p:nvCxnSpPr>
          <p:spPr>
            <a:xfrm>
              <a:off x="1273254" y="-297538"/>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442" name="Google Shape;442;p28"/>
            <p:cNvCxnSpPr/>
            <p:nvPr/>
          </p:nvCxnSpPr>
          <p:spPr>
            <a:xfrm>
              <a:off x="1273254" y="-81476"/>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443" name="Google Shape;443;p28"/>
            <p:cNvCxnSpPr/>
            <p:nvPr/>
          </p:nvCxnSpPr>
          <p:spPr>
            <a:xfrm>
              <a:off x="1273254" y="134586"/>
              <a:ext cx="0" cy="1482900"/>
            </a:xfrm>
            <a:prstGeom prst="straightConnector1">
              <a:avLst/>
            </a:prstGeom>
            <a:noFill/>
            <a:ln cap="flat" cmpd="sng" w="9525">
              <a:solidFill>
                <a:schemeClr val="accent3"/>
              </a:solidFill>
              <a:prstDash val="solid"/>
              <a:round/>
              <a:headEnd len="med" w="med" type="none"/>
              <a:tailEnd len="med" w="med" type="none"/>
            </a:ln>
          </p:spPr>
        </p:cxnSp>
      </p:grpSp>
      <p:grpSp>
        <p:nvGrpSpPr>
          <p:cNvPr id="444" name="Google Shape;444;p28"/>
          <p:cNvGrpSpPr/>
          <p:nvPr/>
        </p:nvGrpSpPr>
        <p:grpSpPr>
          <a:xfrm>
            <a:off x="7426584" y="952846"/>
            <a:ext cx="2852924" cy="2852923"/>
            <a:chOff x="6845520" y="561888"/>
            <a:chExt cx="4046700" cy="4046700"/>
          </a:xfrm>
        </p:grpSpPr>
        <p:sp>
          <p:nvSpPr>
            <p:cNvPr id="445" name="Google Shape;445;p28"/>
            <p:cNvSpPr/>
            <p:nvPr/>
          </p:nvSpPr>
          <p:spPr>
            <a:xfrm flipH="1">
              <a:off x="7306725" y="1023105"/>
              <a:ext cx="3101400" cy="3101400"/>
            </a:xfrm>
            <a:prstGeom prst="arc">
              <a:avLst>
                <a:gd fmla="val 16200000" name="adj1"/>
                <a:gd fmla="val 5414905"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8"/>
            <p:cNvSpPr/>
            <p:nvPr/>
          </p:nvSpPr>
          <p:spPr>
            <a:xfrm flipH="1">
              <a:off x="7073540" y="789791"/>
              <a:ext cx="3567900" cy="3567900"/>
            </a:xfrm>
            <a:prstGeom prst="arc">
              <a:avLst>
                <a:gd fmla="val 16200000" name="adj1"/>
                <a:gd fmla="val 5408913"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8"/>
            <p:cNvSpPr/>
            <p:nvPr/>
          </p:nvSpPr>
          <p:spPr>
            <a:xfrm flipH="1">
              <a:off x="6845520" y="561888"/>
              <a:ext cx="4046700" cy="4046700"/>
            </a:xfrm>
            <a:prstGeom prst="arc">
              <a:avLst>
                <a:gd fmla="val 16200000" name="adj1"/>
                <a:gd fmla="val 5336663"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8"/>
            <p:cNvSpPr/>
            <p:nvPr/>
          </p:nvSpPr>
          <p:spPr>
            <a:xfrm flipH="1">
              <a:off x="7539986" y="1256344"/>
              <a:ext cx="2634900" cy="2634900"/>
            </a:xfrm>
            <a:prstGeom prst="arc">
              <a:avLst>
                <a:gd fmla="val 16200000" name="adj1"/>
                <a:gd fmla="val 5412166"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449" name="Shape 449"/>
        <p:cNvGrpSpPr/>
        <p:nvPr/>
      </p:nvGrpSpPr>
      <p:grpSpPr>
        <a:xfrm>
          <a:off x="0" y="0"/>
          <a:ext cx="0" cy="0"/>
          <a:chOff x="0" y="0"/>
          <a:chExt cx="0" cy="0"/>
        </a:xfrm>
      </p:grpSpPr>
      <p:sp>
        <p:nvSpPr>
          <p:cNvPr id="450" name="Google Shape;450;p29"/>
          <p:cNvSpPr/>
          <p:nvPr/>
        </p:nvSpPr>
        <p:spPr>
          <a:xfrm>
            <a:off x="279900" y="243300"/>
            <a:ext cx="8584200" cy="4656900"/>
          </a:xfrm>
          <a:prstGeom prst="roundRect">
            <a:avLst>
              <a:gd fmla="val 4665" name="adj"/>
            </a:avLst>
          </a:prstGeom>
          <a:solidFill>
            <a:schemeClr val="lt1"/>
          </a:solidFill>
          <a:ln>
            <a:noFill/>
          </a:ln>
          <a:effectLst>
            <a:outerShdw blurRad="57150" rotWithShape="0" algn="bl" dir="5400000" dist="3810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52" name="Google Shape;452;p29"/>
          <p:cNvSpPr txBox="1"/>
          <p:nvPr>
            <p:ph idx="1" type="subTitle"/>
          </p:nvPr>
        </p:nvSpPr>
        <p:spPr>
          <a:xfrm>
            <a:off x="720000" y="2188586"/>
            <a:ext cx="23364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3" name="Google Shape;453;p29"/>
          <p:cNvSpPr txBox="1"/>
          <p:nvPr>
            <p:ph idx="2" type="subTitle"/>
          </p:nvPr>
        </p:nvSpPr>
        <p:spPr>
          <a:xfrm>
            <a:off x="3403800" y="2188586"/>
            <a:ext cx="23364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4" name="Google Shape;454;p29"/>
          <p:cNvSpPr txBox="1"/>
          <p:nvPr>
            <p:ph idx="3" type="subTitle"/>
          </p:nvPr>
        </p:nvSpPr>
        <p:spPr>
          <a:xfrm>
            <a:off x="6087600" y="2188586"/>
            <a:ext cx="23364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5" name="Google Shape;455;p29"/>
          <p:cNvSpPr txBox="1"/>
          <p:nvPr>
            <p:ph idx="4" type="subTitle"/>
          </p:nvPr>
        </p:nvSpPr>
        <p:spPr>
          <a:xfrm>
            <a:off x="720000" y="4040102"/>
            <a:ext cx="23364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6" name="Google Shape;456;p29"/>
          <p:cNvSpPr txBox="1"/>
          <p:nvPr>
            <p:ph idx="5" type="subTitle"/>
          </p:nvPr>
        </p:nvSpPr>
        <p:spPr>
          <a:xfrm>
            <a:off x="3403800" y="4040102"/>
            <a:ext cx="23364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7" name="Google Shape;457;p29"/>
          <p:cNvSpPr txBox="1"/>
          <p:nvPr>
            <p:ph idx="6" type="subTitle"/>
          </p:nvPr>
        </p:nvSpPr>
        <p:spPr>
          <a:xfrm>
            <a:off x="6087600" y="4040102"/>
            <a:ext cx="23364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8" name="Google Shape;458;p29"/>
          <p:cNvSpPr txBox="1"/>
          <p:nvPr>
            <p:ph idx="7" type="subTitle"/>
          </p:nvPr>
        </p:nvSpPr>
        <p:spPr>
          <a:xfrm>
            <a:off x="715100" y="1770725"/>
            <a:ext cx="2336400" cy="572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400">
                <a:solidFill>
                  <a:schemeClr val="accent1"/>
                </a:solidFill>
                <a:latin typeface="Sora"/>
                <a:ea typeface="Sora"/>
                <a:cs typeface="Sora"/>
                <a:sym typeface="Sor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59" name="Google Shape;459;p29"/>
          <p:cNvSpPr txBox="1"/>
          <p:nvPr>
            <p:ph idx="8" type="subTitle"/>
          </p:nvPr>
        </p:nvSpPr>
        <p:spPr>
          <a:xfrm>
            <a:off x="3403800" y="1770725"/>
            <a:ext cx="2336400" cy="572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400">
                <a:solidFill>
                  <a:schemeClr val="accent1"/>
                </a:solidFill>
                <a:latin typeface="Sora"/>
                <a:ea typeface="Sora"/>
                <a:cs typeface="Sora"/>
                <a:sym typeface="Sor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60" name="Google Shape;460;p29"/>
          <p:cNvSpPr txBox="1"/>
          <p:nvPr>
            <p:ph idx="9" type="subTitle"/>
          </p:nvPr>
        </p:nvSpPr>
        <p:spPr>
          <a:xfrm>
            <a:off x="6092500" y="1770725"/>
            <a:ext cx="2336400" cy="572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400">
                <a:solidFill>
                  <a:schemeClr val="accent1"/>
                </a:solidFill>
                <a:latin typeface="Sora"/>
                <a:ea typeface="Sora"/>
                <a:cs typeface="Sora"/>
                <a:sym typeface="Sor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61" name="Google Shape;461;p29"/>
          <p:cNvSpPr txBox="1"/>
          <p:nvPr>
            <p:ph idx="13" type="subTitle"/>
          </p:nvPr>
        </p:nvSpPr>
        <p:spPr>
          <a:xfrm>
            <a:off x="715100" y="3625100"/>
            <a:ext cx="2336400" cy="572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400">
                <a:solidFill>
                  <a:schemeClr val="accent1"/>
                </a:solidFill>
                <a:latin typeface="Sora"/>
                <a:ea typeface="Sora"/>
                <a:cs typeface="Sora"/>
                <a:sym typeface="Sor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62" name="Google Shape;462;p29"/>
          <p:cNvSpPr txBox="1"/>
          <p:nvPr>
            <p:ph idx="14" type="subTitle"/>
          </p:nvPr>
        </p:nvSpPr>
        <p:spPr>
          <a:xfrm>
            <a:off x="3403800" y="3625100"/>
            <a:ext cx="2336400" cy="572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400">
                <a:solidFill>
                  <a:schemeClr val="accent1"/>
                </a:solidFill>
                <a:latin typeface="Sora"/>
                <a:ea typeface="Sora"/>
                <a:cs typeface="Sora"/>
                <a:sym typeface="Sor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63" name="Google Shape;463;p29"/>
          <p:cNvSpPr txBox="1"/>
          <p:nvPr>
            <p:ph idx="15" type="subTitle"/>
          </p:nvPr>
        </p:nvSpPr>
        <p:spPr>
          <a:xfrm>
            <a:off x="6092500" y="3625100"/>
            <a:ext cx="2336400" cy="572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400">
                <a:solidFill>
                  <a:schemeClr val="accent1"/>
                </a:solidFill>
                <a:latin typeface="Sora"/>
                <a:ea typeface="Sora"/>
                <a:cs typeface="Sora"/>
                <a:sym typeface="Sor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grpSp>
        <p:nvGrpSpPr>
          <p:cNvPr id="464" name="Google Shape;464;p29"/>
          <p:cNvGrpSpPr/>
          <p:nvPr/>
        </p:nvGrpSpPr>
        <p:grpSpPr>
          <a:xfrm>
            <a:off x="6713629" y="249524"/>
            <a:ext cx="1482900" cy="822600"/>
            <a:chOff x="531804" y="243349"/>
            <a:chExt cx="1482900" cy="822600"/>
          </a:xfrm>
        </p:grpSpPr>
        <p:cxnSp>
          <p:nvCxnSpPr>
            <p:cNvPr id="465" name="Google Shape;465;p29"/>
            <p:cNvCxnSpPr/>
            <p:nvPr/>
          </p:nvCxnSpPr>
          <p:spPr>
            <a:xfrm>
              <a:off x="746900" y="243349"/>
              <a:ext cx="0" cy="822600"/>
            </a:xfrm>
            <a:prstGeom prst="straightConnector1">
              <a:avLst/>
            </a:prstGeom>
            <a:noFill/>
            <a:ln cap="flat" cmpd="sng" w="9525">
              <a:solidFill>
                <a:schemeClr val="accent3"/>
              </a:solidFill>
              <a:prstDash val="solid"/>
              <a:round/>
              <a:headEnd len="med" w="med" type="none"/>
              <a:tailEnd len="med" w="med" type="none"/>
            </a:ln>
          </p:spPr>
        </p:cxnSp>
        <p:cxnSp>
          <p:nvCxnSpPr>
            <p:cNvPr id="466" name="Google Shape;466;p29"/>
            <p:cNvCxnSpPr/>
            <p:nvPr/>
          </p:nvCxnSpPr>
          <p:spPr>
            <a:xfrm>
              <a:off x="962965" y="243349"/>
              <a:ext cx="0" cy="822600"/>
            </a:xfrm>
            <a:prstGeom prst="straightConnector1">
              <a:avLst/>
            </a:prstGeom>
            <a:noFill/>
            <a:ln cap="flat" cmpd="sng" w="9525">
              <a:solidFill>
                <a:schemeClr val="accent3"/>
              </a:solidFill>
              <a:prstDash val="solid"/>
              <a:round/>
              <a:headEnd len="med" w="med" type="none"/>
              <a:tailEnd len="med" w="med" type="none"/>
            </a:ln>
          </p:spPr>
        </p:cxnSp>
        <p:cxnSp>
          <p:nvCxnSpPr>
            <p:cNvPr id="467" name="Google Shape;467;p29"/>
            <p:cNvCxnSpPr/>
            <p:nvPr/>
          </p:nvCxnSpPr>
          <p:spPr>
            <a:xfrm>
              <a:off x="1179030" y="243349"/>
              <a:ext cx="0" cy="822600"/>
            </a:xfrm>
            <a:prstGeom prst="straightConnector1">
              <a:avLst/>
            </a:prstGeom>
            <a:noFill/>
            <a:ln cap="flat" cmpd="sng" w="9525">
              <a:solidFill>
                <a:schemeClr val="accent3"/>
              </a:solidFill>
              <a:prstDash val="solid"/>
              <a:round/>
              <a:headEnd len="med" w="med" type="none"/>
              <a:tailEnd len="med" w="med" type="none"/>
            </a:ln>
          </p:spPr>
        </p:cxnSp>
        <p:cxnSp>
          <p:nvCxnSpPr>
            <p:cNvPr id="468" name="Google Shape;468;p29"/>
            <p:cNvCxnSpPr/>
            <p:nvPr/>
          </p:nvCxnSpPr>
          <p:spPr>
            <a:xfrm>
              <a:off x="1395095" y="243349"/>
              <a:ext cx="0" cy="822600"/>
            </a:xfrm>
            <a:prstGeom prst="straightConnector1">
              <a:avLst/>
            </a:prstGeom>
            <a:noFill/>
            <a:ln cap="flat" cmpd="sng" w="9525">
              <a:solidFill>
                <a:schemeClr val="accent3"/>
              </a:solidFill>
              <a:prstDash val="solid"/>
              <a:round/>
              <a:headEnd len="med" w="med" type="none"/>
              <a:tailEnd len="med" w="med" type="none"/>
            </a:ln>
          </p:spPr>
        </p:cxnSp>
        <p:cxnSp>
          <p:nvCxnSpPr>
            <p:cNvPr id="469" name="Google Shape;469;p29"/>
            <p:cNvCxnSpPr/>
            <p:nvPr/>
          </p:nvCxnSpPr>
          <p:spPr>
            <a:xfrm>
              <a:off x="1611160" y="243349"/>
              <a:ext cx="0" cy="822600"/>
            </a:xfrm>
            <a:prstGeom prst="straightConnector1">
              <a:avLst/>
            </a:prstGeom>
            <a:noFill/>
            <a:ln cap="flat" cmpd="sng" w="9525">
              <a:solidFill>
                <a:schemeClr val="accent3"/>
              </a:solidFill>
              <a:prstDash val="solid"/>
              <a:round/>
              <a:headEnd len="med" w="med" type="none"/>
              <a:tailEnd len="med" w="med" type="none"/>
            </a:ln>
          </p:spPr>
        </p:cxnSp>
        <p:cxnSp>
          <p:nvCxnSpPr>
            <p:cNvPr id="470" name="Google Shape;470;p29"/>
            <p:cNvCxnSpPr/>
            <p:nvPr/>
          </p:nvCxnSpPr>
          <p:spPr>
            <a:xfrm>
              <a:off x="1827225" y="243349"/>
              <a:ext cx="0" cy="822600"/>
            </a:xfrm>
            <a:prstGeom prst="straightConnector1">
              <a:avLst/>
            </a:prstGeom>
            <a:noFill/>
            <a:ln cap="flat" cmpd="sng" w="9525">
              <a:solidFill>
                <a:schemeClr val="accent3"/>
              </a:solidFill>
              <a:prstDash val="solid"/>
              <a:round/>
              <a:headEnd len="med" w="med" type="none"/>
              <a:tailEnd len="med" w="med" type="none"/>
            </a:ln>
          </p:spPr>
        </p:cxnSp>
        <p:cxnSp>
          <p:nvCxnSpPr>
            <p:cNvPr id="471" name="Google Shape;471;p29"/>
            <p:cNvCxnSpPr/>
            <p:nvPr/>
          </p:nvCxnSpPr>
          <p:spPr>
            <a:xfrm>
              <a:off x="1273254" y="-297538"/>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472" name="Google Shape;472;p29"/>
            <p:cNvCxnSpPr/>
            <p:nvPr/>
          </p:nvCxnSpPr>
          <p:spPr>
            <a:xfrm>
              <a:off x="1273254" y="-81476"/>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473" name="Google Shape;473;p29"/>
            <p:cNvCxnSpPr/>
            <p:nvPr/>
          </p:nvCxnSpPr>
          <p:spPr>
            <a:xfrm>
              <a:off x="1273254" y="134586"/>
              <a:ext cx="0" cy="1482900"/>
            </a:xfrm>
            <a:prstGeom prst="straightConnector1">
              <a:avLst/>
            </a:prstGeom>
            <a:noFill/>
            <a:ln cap="flat" cmpd="sng" w="9525">
              <a:solidFill>
                <a:schemeClr val="accent3"/>
              </a:solidFill>
              <a:prstDash val="solid"/>
              <a:round/>
              <a:headEnd len="med" w="med" type="none"/>
              <a:tailEnd len="med" w="med" type="none"/>
            </a:ln>
          </p:spPr>
        </p:cxnSp>
      </p:grpSp>
      <p:grpSp>
        <p:nvGrpSpPr>
          <p:cNvPr id="474" name="Google Shape;474;p29"/>
          <p:cNvGrpSpPr/>
          <p:nvPr/>
        </p:nvGrpSpPr>
        <p:grpSpPr>
          <a:xfrm flipH="1" rot="5400000">
            <a:off x="-865999" y="-904334"/>
            <a:ext cx="2283405" cy="2283405"/>
            <a:chOff x="6188681" y="2227829"/>
            <a:chExt cx="5346300" cy="5346300"/>
          </a:xfrm>
        </p:grpSpPr>
        <p:sp>
          <p:nvSpPr>
            <p:cNvPr id="475" name="Google Shape;475;p29"/>
            <p:cNvSpPr/>
            <p:nvPr/>
          </p:nvSpPr>
          <p:spPr>
            <a:xfrm flipH="1">
              <a:off x="7106056" y="3145329"/>
              <a:ext cx="3481200" cy="34812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9"/>
            <p:cNvSpPr/>
            <p:nvPr/>
          </p:nvSpPr>
          <p:spPr>
            <a:xfrm flipH="1">
              <a:off x="6798006" y="2837179"/>
              <a:ext cx="4097400" cy="40974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9"/>
            <p:cNvSpPr/>
            <p:nvPr/>
          </p:nvSpPr>
          <p:spPr>
            <a:xfrm flipH="1">
              <a:off x="6489756" y="2528929"/>
              <a:ext cx="4713900" cy="47139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9"/>
            <p:cNvSpPr/>
            <p:nvPr/>
          </p:nvSpPr>
          <p:spPr>
            <a:xfrm flipH="1">
              <a:off x="6188681" y="2227829"/>
              <a:ext cx="5346300" cy="53463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479" name="Shape 479"/>
        <p:cNvGrpSpPr/>
        <p:nvPr/>
      </p:nvGrpSpPr>
      <p:grpSpPr>
        <a:xfrm>
          <a:off x="0" y="0"/>
          <a:ext cx="0" cy="0"/>
          <a:chOff x="0" y="0"/>
          <a:chExt cx="0" cy="0"/>
        </a:xfrm>
      </p:grpSpPr>
      <p:sp>
        <p:nvSpPr>
          <p:cNvPr id="480" name="Google Shape;480;p30"/>
          <p:cNvSpPr/>
          <p:nvPr/>
        </p:nvSpPr>
        <p:spPr>
          <a:xfrm>
            <a:off x="279900" y="243300"/>
            <a:ext cx="8584200" cy="4656900"/>
          </a:xfrm>
          <a:prstGeom prst="roundRect">
            <a:avLst>
              <a:gd fmla="val 4665" name="adj"/>
            </a:avLst>
          </a:prstGeom>
          <a:solidFill>
            <a:schemeClr val="lt1"/>
          </a:solidFill>
          <a:ln>
            <a:noFill/>
          </a:ln>
          <a:effectLst>
            <a:outerShdw blurRad="57150" rotWithShape="0" algn="bl" dir="5400000" dist="3810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0"/>
          <p:cNvSpPr txBox="1"/>
          <p:nvPr>
            <p:ph hasCustomPrompt="1" type="title"/>
          </p:nvPr>
        </p:nvSpPr>
        <p:spPr>
          <a:xfrm>
            <a:off x="715100" y="524200"/>
            <a:ext cx="41586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48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82" name="Google Shape;482;p30"/>
          <p:cNvSpPr txBox="1"/>
          <p:nvPr>
            <p:ph idx="1" type="subTitle"/>
          </p:nvPr>
        </p:nvSpPr>
        <p:spPr>
          <a:xfrm>
            <a:off x="715100" y="1428701"/>
            <a:ext cx="4158600" cy="29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3" name="Google Shape;483;p30"/>
          <p:cNvSpPr txBox="1"/>
          <p:nvPr>
            <p:ph hasCustomPrompt="1" idx="2" type="title"/>
          </p:nvPr>
        </p:nvSpPr>
        <p:spPr>
          <a:xfrm>
            <a:off x="715100" y="1929598"/>
            <a:ext cx="41586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48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84" name="Google Shape;484;p30"/>
          <p:cNvSpPr txBox="1"/>
          <p:nvPr>
            <p:ph idx="3" type="subTitle"/>
          </p:nvPr>
        </p:nvSpPr>
        <p:spPr>
          <a:xfrm>
            <a:off x="715100" y="2837273"/>
            <a:ext cx="4158600" cy="29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5" name="Google Shape;485;p30"/>
          <p:cNvSpPr txBox="1"/>
          <p:nvPr>
            <p:ph hasCustomPrompt="1" idx="4" type="title"/>
          </p:nvPr>
        </p:nvSpPr>
        <p:spPr>
          <a:xfrm>
            <a:off x="715100" y="3334996"/>
            <a:ext cx="41586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48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86" name="Google Shape;486;p30"/>
          <p:cNvSpPr txBox="1"/>
          <p:nvPr>
            <p:ph idx="5" type="subTitle"/>
          </p:nvPr>
        </p:nvSpPr>
        <p:spPr>
          <a:xfrm>
            <a:off x="715100" y="4239575"/>
            <a:ext cx="4158600" cy="29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487" name="Google Shape;487;p30"/>
          <p:cNvGrpSpPr/>
          <p:nvPr/>
        </p:nvGrpSpPr>
        <p:grpSpPr>
          <a:xfrm>
            <a:off x="7333879" y="4076124"/>
            <a:ext cx="1482900" cy="822600"/>
            <a:chOff x="531804" y="243349"/>
            <a:chExt cx="1482900" cy="822600"/>
          </a:xfrm>
        </p:grpSpPr>
        <p:cxnSp>
          <p:nvCxnSpPr>
            <p:cNvPr id="488" name="Google Shape;488;p30"/>
            <p:cNvCxnSpPr/>
            <p:nvPr/>
          </p:nvCxnSpPr>
          <p:spPr>
            <a:xfrm>
              <a:off x="746900" y="243349"/>
              <a:ext cx="0" cy="822600"/>
            </a:xfrm>
            <a:prstGeom prst="straightConnector1">
              <a:avLst/>
            </a:prstGeom>
            <a:noFill/>
            <a:ln cap="flat" cmpd="sng" w="9525">
              <a:solidFill>
                <a:schemeClr val="accent3"/>
              </a:solidFill>
              <a:prstDash val="solid"/>
              <a:round/>
              <a:headEnd len="med" w="med" type="none"/>
              <a:tailEnd len="med" w="med" type="none"/>
            </a:ln>
          </p:spPr>
        </p:cxnSp>
        <p:cxnSp>
          <p:nvCxnSpPr>
            <p:cNvPr id="489" name="Google Shape;489;p30"/>
            <p:cNvCxnSpPr/>
            <p:nvPr/>
          </p:nvCxnSpPr>
          <p:spPr>
            <a:xfrm>
              <a:off x="962965" y="243349"/>
              <a:ext cx="0" cy="822600"/>
            </a:xfrm>
            <a:prstGeom prst="straightConnector1">
              <a:avLst/>
            </a:prstGeom>
            <a:noFill/>
            <a:ln cap="flat" cmpd="sng" w="9525">
              <a:solidFill>
                <a:schemeClr val="accent3"/>
              </a:solidFill>
              <a:prstDash val="solid"/>
              <a:round/>
              <a:headEnd len="med" w="med" type="none"/>
              <a:tailEnd len="med" w="med" type="none"/>
            </a:ln>
          </p:spPr>
        </p:cxnSp>
        <p:cxnSp>
          <p:nvCxnSpPr>
            <p:cNvPr id="490" name="Google Shape;490;p30"/>
            <p:cNvCxnSpPr/>
            <p:nvPr/>
          </p:nvCxnSpPr>
          <p:spPr>
            <a:xfrm>
              <a:off x="1179030" y="243349"/>
              <a:ext cx="0" cy="822600"/>
            </a:xfrm>
            <a:prstGeom prst="straightConnector1">
              <a:avLst/>
            </a:prstGeom>
            <a:noFill/>
            <a:ln cap="flat" cmpd="sng" w="9525">
              <a:solidFill>
                <a:schemeClr val="accent3"/>
              </a:solidFill>
              <a:prstDash val="solid"/>
              <a:round/>
              <a:headEnd len="med" w="med" type="none"/>
              <a:tailEnd len="med" w="med" type="none"/>
            </a:ln>
          </p:spPr>
        </p:cxnSp>
        <p:cxnSp>
          <p:nvCxnSpPr>
            <p:cNvPr id="491" name="Google Shape;491;p30"/>
            <p:cNvCxnSpPr/>
            <p:nvPr/>
          </p:nvCxnSpPr>
          <p:spPr>
            <a:xfrm>
              <a:off x="1395095" y="243349"/>
              <a:ext cx="0" cy="822600"/>
            </a:xfrm>
            <a:prstGeom prst="straightConnector1">
              <a:avLst/>
            </a:prstGeom>
            <a:noFill/>
            <a:ln cap="flat" cmpd="sng" w="9525">
              <a:solidFill>
                <a:schemeClr val="accent3"/>
              </a:solidFill>
              <a:prstDash val="solid"/>
              <a:round/>
              <a:headEnd len="med" w="med" type="none"/>
              <a:tailEnd len="med" w="med" type="none"/>
            </a:ln>
          </p:spPr>
        </p:cxnSp>
        <p:cxnSp>
          <p:nvCxnSpPr>
            <p:cNvPr id="492" name="Google Shape;492;p30"/>
            <p:cNvCxnSpPr/>
            <p:nvPr/>
          </p:nvCxnSpPr>
          <p:spPr>
            <a:xfrm>
              <a:off x="1611160" y="243349"/>
              <a:ext cx="0" cy="822600"/>
            </a:xfrm>
            <a:prstGeom prst="straightConnector1">
              <a:avLst/>
            </a:prstGeom>
            <a:noFill/>
            <a:ln cap="flat" cmpd="sng" w="9525">
              <a:solidFill>
                <a:schemeClr val="accent3"/>
              </a:solidFill>
              <a:prstDash val="solid"/>
              <a:round/>
              <a:headEnd len="med" w="med" type="none"/>
              <a:tailEnd len="med" w="med" type="none"/>
            </a:ln>
          </p:spPr>
        </p:cxnSp>
        <p:cxnSp>
          <p:nvCxnSpPr>
            <p:cNvPr id="493" name="Google Shape;493;p30"/>
            <p:cNvCxnSpPr/>
            <p:nvPr/>
          </p:nvCxnSpPr>
          <p:spPr>
            <a:xfrm>
              <a:off x="1827225" y="243349"/>
              <a:ext cx="0" cy="822600"/>
            </a:xfrm>
            <a:prstGeom prst="straightConnector1">
              <a:avLst/>
            </a:prstGeom>
            <a:noFill/>
            <a:ln cap="flat" cmpd="sng" w="9525">
              <a:solidFill>
                <a:schemeClr val="accent3"/>
              </a:solidFill>
              <a:prstDash val="solid"/>
              <a:round/>
              <a:headEnd len="med" w="med" type="none"/>
              <a:tailEnd len="med" w="med" type="none"/>
            </a:ln>
          </p:spPr>
        </p:cxnSp>
        <p:cxnSp>
          <p:nvCxnSpPr>
            <p:cNvPr id="494" name="Google Shape;494;p30"/>
            <p:cNvCxnSpPr/>
            <p:nvPr/>
          </p:nvCxnSpPr>
          <p:spPr>
            <a:xfrm>
              <a:off x="1273254" y="-297538"/>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495" name="Google Shape;495;p30"/>
            <p:cNvCxnSpPr/>
            <p:nvPr/>
          </p:nvCxnSpPr>
          <p:spPr>
            <a:xfrm>
              <a:off x="1273254" y="-81476"/>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496" name="Google Shape;496;p30"/>
            <p:cNvCxnSpPr/>
            <p:nvPr/>
          </p:nvCxnSpPr>
          <p:spPr>
            <a:xfrm>
              <a:off x="1273254" y="134586"/>
              <a:ext cx="0" cy="1482900"/>
            </a:xfrm>
            <a:prstGeom prst="straightConnector1">
              <a:avLst/>
            </a:prstGeom>
            <a:noFill/>
            <a:ln cap="flat" cmpd="sng" w="9525">
              <a:solidFill>
                <a:schemeClr val="accent3"/>
              </a:solidFill>
              <a:prstDash val="solid"/>
              <a:round/>
              <a:headEnd len="med" w="med" type="none"/>
              <a:tailEnd len="med" w="med" type="none"/>
            </a:ln>
          </p:spPr>
        </p:cxnSp>
      </p:grpSp>
      <p:sp>
        <p:nvSpPr>
          <p:cNvPr id="497" name="Google Shape;497;p30"/>
          <p:cNvSpPr/>
          <p:nvPr/>
        </p:nvSpPr>
        <p:spPr>
          <a:xfrm rot="10800000">
            <a:off x="289350" y="236425"/>
            <a:ext cx="5068928" cy="4663842"/>
          </a:xfrm>
          <a:custGeom>
            <a:rect b="b" l="l" r="r" t="t"/>
            <a:pathLst>
              <a:path extrusionOk="0" h="151645" w="164229">
                <a:moveTo>
                  <a:pt x="120125" y="1"/>
                </a:moveTo>
                <a:cubicBezTo>
                  <a:pt x="112222" y="2736"/>
                  <a:pt x="105200" y="7052"/>
                  <a:pt x="100580" y="13587"/>
                </a:cubicBezTo>
                <a:cubicBezTo>
                  <a:pt x="96933" y="18755"/>
                  <a:pt x="95717" y="25290"/>
                  <a:pt x="95899" y="31582"/>
                </a:cubicBezTo>
                <a:cubicBezTo>
                  <a:pt x="96082" y="37904"/>
                  <a:pt x="97389" y="44135"/>
                  <a:pt x="97875" y="50427"/>
                </a:cubicBezTo>
                <a:cubicBezTo>
                  <a:pt x="98696" y="60913"/>
                  <a:pt x="96720" y="72524"/>
                  <a:pt x="88817" y="79424"/>
                </a:cubicBezTo>
                <a:cubicBezTo>
                  <a:pt x="79060" y="87965"/>
                  <a:pt x="62859" y="87266"/>
                  <a:pt x="54987" y="97540"/>
                </a:cubicBezTo>
                <a:cubicBezTo>
                  <a:pt x="52707" y="100519"/>
                  <a:pt x="51400" y="104166"/>
                  <a:pt x="50367" y="107783"/>
                </a:cubicBezTo>
                <a:cubicBezTo>
                  <a:pt x="48634" y="113832"/>
                  <a:pt x="47479" y="120094"/>
                  <a:pt x="44895" y="125838"/>
                </a:cubicBezTo>
                <a:cubicBezTo>
                  <a:pt x="42312" y="131583"/>
                  <a:pt x="37995" y="136933"/>
                  <a:pt x="32008" y="138908"/>
                </a:cubicBezTo>
                <a:cubicBezTo>
                  <a:pt x="29287" y="139803"/>
                  <a:pt x="26428" y="139956"/>
                  <a:pt x="23540" y="139956"/>
                </a:cubicBezTo>
                <a:cubicBezTo>
                  <a:pt x="22032" y="139956"/>
                  <a:pt x="20516" y="139915"/>
                  <a:pt x="19007" y="139915"/>
                </a:cubicBezTo>
                <a:cubicBezTo>
                  <a:pt x="16241" y="139915"/>
                  <a:pt x="13500" y="140055"/>
                  <a:pt x="10883" y="140854"/>
                </a:cubicBezTo>
                <a:cubicBezTo>
                  <a:pt x="5806" y="142434"/>
                  <a:pt x="1703" y="146629"/>
                  <a:pt x="1" y="151644"/>
                </a:cubicBezTo>
                <a:lnTo>
                  <a:pt x="158150" y="151644"/>
                </a:lnTo>
                <a:cubicBezTo>
                  <a:pt x="161493" y="151644"/>
                  <a:pt x="164229" y="148909"/>
                  <a:pt x="164229" y="145565"/>
                </a:cubicBezTo>
                <a:lnTo>
                  <a:pt x="164229" y="6080"/>
                </a:lnTo>
                <a:cubicBezTo>
                  <a:pt x="164229" y="2706"/>
                  <a:pt x="161493" y="1"/>
                  <a:pt x="158150" y="1"/>
                </a:cubicBezTo>
                <a:close/>
              </a:path>
            </a:pathLst>
          </a:custGeom>
          <a:solidFill>
            <a:srgbClr val="CCCCCC">
              <a:alpha val="21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6" name="Shape 46"/>
        <p:cNvGrpSpPr/>
        <p:nvPr/>
      </p:nvGrpSpPr>
      <p:grpSpPr>
        <a:xfrm>
          <a:off x="0" y="0"/>
          <a:ext cx="0" cy="0"/>
          <a:chOff x="0" y="0"/>
          <a:chExt cx="0" cy="0"/>
        </a:xfrm>
      </p:grpSpPr>
      <p:sp>
        <p:nvSpPr>
          <p:cNvPr id="47" name="Google Shape;47;p4"/>
          <p:cNvSpPr/>
          <p:nvPr/>
        </p:nvSpPr>
        <p:spPr>
          <a:xfrm>
            <a:off x="279900" y="243300"/>
            <a:ext cx="8584200" cy="4656900"/>
          </a:xfrm>
          <a:prstGeom prst="roundRect">
            <a:avLst>
              <a:gd fmla="val 4665" name="adj"/>
            </a:avLst>
          </a:prstGeom>
          <a:solidFill>
            <a:schemeClr val="lt1"/>
          </a:solidFill>
          <a:ln>
            <a:noFill/>
          </a:ln>
          <a:effectLst>
            <a:outerShdw blurRad="57150" rotWithShape="0" algn="bl" dir="5400000" dist="3810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9" name="Google Shape;49;p4"/>
          <p:cNvSpPr txBox="1"/>
          <p:nvPr>
            <p:ph idx="1" type="body"/>
          </p:nvPr>
        </p:nvSpPr>
        <p:spPr>
          <a:xfrm>
            <a:off x="720000" y="1048550"/>
            <a:ext cx="7704000" cy="3520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434343"/>
              </a:buClr>
              <a:buSzPts val="1200"/>
              <a:buAutoNum type="arabicPeriod"/>
              <a:defRPr sz="1200">
                <a:solidFill>
                  <a:srgbClr val="434343"/>
                </a:solidFill>
              </a:defRPr>
            </a:lvl1pPr>
            <a:lvl2pPr indent="-304800" lvl="1" marL="9144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indent="-304800" lvl="2" marL="1371600" rtl="0">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indent="-304800" lvl="3" marL="1828800" rtl="0">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indent="-304800" lvl="4" marL="2286000" rtl="0">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indent="-304800" lvl="5" marL="2743200" rtl="0">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indent="-304800" lvl="6" marL="3200400" rtl="0">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indent="-304800" lvl="7" marL="3657600" rtl="0">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indent="-304800" lvl="8" marL="4114800" rtl="0">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p:txBody>
      </p:sp>
      <p:grpSp>
        <p:nvGrpSpPr>
          <p:cNvPr id="50" name="Google Shape;50;p4"/>
          <p:cNvGrpSpPr/>
          <p:nvPr/>
        </p:nvGrpSpPr>
        <p:grpSpPr>
          <a:xfrm>
            <a:off x="6978579" y="243300"/>
            <a:ext cx="1482900" cy="824400"/>
            <a:chOff x="6978579" y="243300"/>
            <a:chExt cx="1482900" cy="824400"/>
          </a:xfrm>
        </p:grpSpPr>
        <p:cxnSp>
          <p:nvCxnSpPr>
            <p:cNvPr id="51" name="Google Shape;51;p4"/>
            <p:cNvCxnSpPr/>
            <p:nvPr/>
          </p:nvCxnSpPr>
          <p:spPr>
            <a:xfrm>
              <a:off x="7193675" y="243300"/>
              <a:ext cx="0" cy="824400"/>
            </a:xfrm>
            <a:prstGeom prst="straightConnector1">
              <a:avLst/>
            </a:prstGeom>
            <a:noFill/>
            <a:ln cap="flat" cmpd="sng" w="9525">
              <a:solidFill>
                <a:schemeClr val="accent3"/>
              </a:solidFill>
              <a:prstDash val="solid"/>
              <a:round/>
              <a:headEnd len="med" w="med" type="none"/>
              <a:tailEnd len="med" w="med" type="none"/>
            </a:ln>
          </p:spPr>
        </p:cxnSp>
        <p:cxnSp>
          <p:nvCxnSpPr>
            <p:cNvPr id="52" name="Google Shape;52;p4"/>
            <p:cNvCxnSpPr/>
            <p:nvPr/>
          </p:nvCxnSpPr>
          <p:spPr>
            <a:xfrm>
              <a:off x="7409740" y="243300"/>
              <a:ext cx="0" cy="824400"/>
            </a:xfrm>
            <a:prstGeom prst="straightConnector1">
              <a:avLst/>
            </a:prstGeom>
            <a:noFill/>
            <a:ln cap="flat" cmpd="sng" w="9525">
              <a:solidFill>
                <a:schemeClr val="accent3"/>
              </a:solidFill>
              <a:prstDash val="solid"/>
              <a:round/>
              <a:headEnd len="med" w="med" type="none"/>
              <a:tailEnd len="med" w="med" type="none"/>
            </a:ln>
          </p:spPr>
        </p:cxnSp>
        <p:cxnSp>
          <p:nvCxnSpPr>
            <p:cNvPr id="53" name="Google Shape;53;p4"/>
            <p:cNvCxnSpPr/>
            <p:nvPr/>
          </p:nvCxnSpPr>
          <p:spPr>
            <a:xfrm>
              <a:off x="7625805" y="243300"/>
              <a:ext cx="0" cy="824400"/>
            </a:xfrm>
            <a:prstGeom prst="straightConnector1">
              <a:avLst/>
            </a:prstGeom>
            <a:noFill/>
            <a:ln cap="flat" cmpd="sng" w="9525">
              <a:solidFill>
                <a:schemeClr val="accent3"/>
              </a:solidFill>
              <a:prstDash val="solid"/>
              <a:round/>
              <a:headEnd len="med" w="med" type="none"/>
              <a:tailEnd len="med" w="med" type="none"/>
            </a:ln>
          </p:spPr>
        </p:cxnSp>
        <p:cxnSp>
          <p:nvCxnSpPr>
            <p:cNvPr id="54" name="Google Shape;54;p4"/>
            <p:cNvCxnSpPr/>
            <p:nvPr/>
          </p:nvCxnSpPr>
          <p:spPr>
            <a:xfrm>
              <a:off x="7841870" y="243300"/>
              <a:ext cx="0" cy="824400"/>
            </a:xfrm>
            <a:prstGeom prst="straightConnector1">
              <a:avLst/>
            </a:prstGeom>
            <a:noFill/>
            <a:ln cap="flat" cmpd="sng" w="9525">
              <a:solidFill>
                <a:schemeClr val="accent3"/>
              </a:solidFill>
              <a:prstDash val="solid"/>
              <a:round/>
              <a:headEnd len="med" w="med" type="none"/>
              <a:tailEnd len="med" w="med" type="none"/>
            </a:ln>
          </p:spPr>
        </p:cxnSp>
        <p:cxnSp>
          <p:nvCxnSpPr>
            <p:cNvPr id="55" name="Google Shape;55;p4"/>
            <p:cNvCxnSpPr/>
            <p:nvPr/>
          </p:nvCxnSpPr>
          <p:spPr>
            <a:xfrm>
              <a:off x="8057935" y="243300"/>
              <a:ext cx="0" cy="824400"/>
            </a:xfrm>
            <a:prstGeom prst="straightConnector1">
              <a:avLst/>
            </a:prstGeom>
            <a:noFill/>
            <a:ln cap="flat" cmpd="sng" w="9525">
              <a:solidFill>
                <a:schemeClr val="accent3"/>
              </a:solidFill>
              <a:prstDash val="solid"/>
              <a:round/>
              <a:headEnd len="med" w="med" type="none"/>
              <a:tailEnd len="med" w="med" type="none"/>
            </a:ln>
          </p:spPr>
        </p:cxnSp>
        <p:cxnSp>
          <p:nvCxnSpPr>
            <p:cNvPr id="56" name="Google Shape;56;p4"/>
            <p:cNvCxnSpPr/>
            <p:nvPr/>
          </p:nvCxnSpPr>
          <p:spPr>
            <a:xfrm>
              <a:off x="8274000" y="243300"/>
              <a:ext cx="0" cy="824400"/>
            </a:xfrm>
            <a:prstGeom prst="straightConnector1">
              <a:avLst/>
            </a:prstGeom>
            <a:noFill/>
            <a:ln cap="flat" cmpd="sng" w="9525">
              <a:solidFill>
                <a:schemeClr val="accent3"/>
              </a:solidFill>
              <a:prstDash val="solid"/>
              <a:round/>
              <a:headEnd len="med" w="med" type="none"/>
              <a:tailEnd len="med" w="med" type="none"/>
            </a:ln>
          </p:spPr>
        </p:cxnSp>
        <p:cxnSp>
          <p:nvCxnSpPr>
            <p:cNvPr id="57" name="Google Shape;57;p4"/>
            <p:cNvCxnSpPr/>
            <p:nvPr/>
          </p:nvCxnSpPr>
          <p:spPr>
            <a:xfrm>
              <a:off x="7720029" y="-322626"/>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58" name="Google Shape;58;p4"/>
            <p:cNvCxnSpPr/>
            <p:nvPr/>
          </p:nvCxnSpPr>
          <p:spPr>
            <a:xfrm>
              <a:off x="7720029" y="-106564"/>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59" name="Google Shape;59;p4"/>
            <p:cNvCxnSpPr/>
            <p:nvPr/>
          </p:nvCxnSpPr>
          <p:spPr>
            <a:xfrm>
              <a:off x="7720029" y="109497"/>
              <a:ext cx="0" cy="1482900"/>
            </a:xfrm>
            <a:prstGeom prst="straightConnector1">
              <a:avLst/>
            </a:prstGeom>
            <a:noFill/>
            <a:ln cap="flat" cmpd="sng" w="9525">
              <a:solidFill>
                <a:schemeClr val="accent3"/>
              </a:solidFill>
              <a:prstDash val="solid"/>
              <a:round/>
              <a:headEnd len="med" w="med" type="none"/>
              <a:tailEnd len="med" w="med" type="none"/>
            </a:ln>
          </p:spPr>
        </p:cxn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spTree>
      <p:nvGrpSpPr>
        <p:cNvPr id="498" name="Shape 498"/>
        <p:cNvGrpSpPr/>
        <p:nvPr/>
      </p:nvGrpSpPr>
      <p:grpSpPr>
        <a:xfrm>
          <a:off x="0" y="0"/>
          <a:ext cx="0" cy="0"/>
          <a:chOff x="0" y="0"/>
          <a:chExt cx="0" cy="0"/>
        </a:xfrm>
      </p:grpSpPr>
      <p:sp>
        <p:nvSpPr>
          <p:cNvPr id="499" name="Google Shape;499;p31"/>
          <p:cNvSpPr/>
          <p:nvPr/>
        </p:nvSpPr>
        <p:spPr>
          <a:xfrm>
            <a:off x="279900" y="243300"/>
            <a:ext cx="8584200" cy="4656900"/>
          </a:xfrm>
          <a:prstGeom prst="roundRect">
            <a:avLst>
              <a:gd fmla="val 4665" name="adj"/>
            </a:avLst>
          </a:prstGeom>
          <a:solidFill>
            <a:schemeClr val="lt1"/>
          </a:solidFill>
          <a:ln>
            <a:noFill/>
          </a:ln>
          <a:effectLst>
            <a:outerShdw blurRad="57150" rotWithShape="0" algn="bl" dir="5400000" dist="3810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1"/>
          <p:cNvSpPr txBox="1"/>
          <p:nvPr>
            <p:ph hasCustomPrompt="1" type="title"/>
          </p:nvPr>
        </p:nvSpPr>
        <p:spPr>
          <a:xfrm>
            <a:off x="741875" y="2871289"/>
            <a:ext cx="2265900" cy="64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3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01" name="Google Shape;501;p31"/>
          <p:cNvSpPr txBox="1"/>
          <p:nvPr>
            <p:ph idx="1" type="subTitle"/>
          </p:nvPr>
        </p:nvSpPr>
        <p:spPr>
          <a:xfrm>
            <a:off x="706613" y="4086000"/>
            <a:ext cx="23364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2" name="Google Shape;502;p31"/>
          <p:cNvSpPr txBox="1"/>
          <p:nvPr>
            <p:ph hasCustomPrompt="1" idx="2" type="title"/>
          </p:nvPr>
        </p:nvSpPr>
        <p:spPr>
          <a:xfrm>
            <a:off x="6190575" y="2871289"/>
            <a:ext cx="2336400" cy="64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3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03" name="Google Shape;503;p31"/>
          <p:cNvSpPr txBox="1"/>
          <p:nvPr>
            <p:ph idx="3" type="subTitle"/>
          </p:nvPr>
        </p:nvSpPr>
        <p:spPr>
          <a:xfrm>
            <a:off x="6190563" y="4086000"/>
            <a:ext cx="23364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4" name="Google Shape;504;p31"/>
          <p:cNvSpPr txBox="1"/>
          <p:nvPr>
            <p:ph hasCustomPrompt="1" idx="4" type="title"/>
          </p:nvPr>
        </p:nvSpPr>
        <p:spPr>
          <a:xfrm>
            <a:off x="3439063" y="2871287"/>
            <a:ext cx="2265900" cy="64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3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05" name="Google Shape;505;p31"/>
          <p:cNvSpPr txBox="1"/>
          <p:nvPr>
            <p:ph idx="5" type="subTitle"/>
          </p:nvPr>
        </p:nvSpPr>
        <p:spPr>
          <a:xfrm>
            <a:off x="3403800" y="4086000"/>
            <a:ext cx="23364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6" name="Google Shape;506;p31"/>
          <p:cNvSpPr txBox="1"/>
          <p:nvPr>
            <p:ph idx="6" type="subTitle"/>
          </p:nvPr>
        </p:nvSpPr>
        <p:spPr>
          <a:xfrm>
            <a:off x="706613" y="3513300"/>
            <a:ext cx="2336400" cy="572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400">
                <a:solidFill>
                  <a:schemeClr val="accent1"/>
                </a:solidFill>
                <a:latin typeface="Sora"/>
                <a:ea typeface="Sora"/>
                <a:cs typeface="Sora"/>
                <a:sym typeface="Sor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07" name="Google Shape;507;p31"/>
          <p:cNvSpPr txBox="1"/>
          <p:nvPr>
            <p:ph idx="7" type="subTitle"/>
          </p:nvPr>
        </p:nvSpPr>
        <p:spPr>
          <a:xfrm>
            <a:off x="3403800" y="3513300"/>
            <a:ext cx="2336400" cy="572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400">
                <a:solidFill>
                  <a:schemeClr val="accent1"/>
                </a:solidFill>
                <a:latin typeface="Sora"/>
                <a:ea typeface="Sora"/>
                <a:cs typeface="Sora"/>
                <a:sym typeface="Sor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08" name="Google Shape;508;p31"/>
          <p:cNvSpPr txBox="1"/>
          <p:nvPr>
            <p:ph idx="8" type="subTitle"/>
          </p:nvPr>
        </p:nvSpPr>
        <p:spPr>
          <a:xfrm>
            <a:off x="6190563" y="3513300"/>
            <a:ext cx="2336400" cy="572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400">
                <a:solidFill>
                  <a:schemeClr val="accent1"/>
                </a:solidFill>
                <a:latin typeface="Sora"/>
                <a:ea typeface="Sora"/>
                <a:cs typeface="Sora"/>
                <a:sym typeface="Sor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09" name="Google Shape;509;p31"/>
          <p:cNvSpPr txBox="1"/>
          <p:nvPr>
            <p:ph idx="9"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510" name="Google Shape;510;p31"/>
          <p:cNvGrpSpPr/>
          <p:nvPr/>
        </p:nvGrpSpPr>
        <p:grpSpPr>
          <a:xfrm rot="5400000">
            <a:off x="-51196" y="920424"/>
            <a:ext cx="1482900" cy="822600"/>
            <a:chOff x="531804" y="243349"/>
            <a:chExt cx="1482900" cy="822600"/>
          </a:xfrm>
        </p:grpSpPr>
        <p:cxnSp>
          <p:nvCxnSpPr>
            <p:cNvPr id="511" name="Google Shape;511;p31"/>
            <p:cNvCxnSpPr/>
            <p:nvPr/>
          </p:nvCxnSpPr>
          <p:spPr>
            <a:xfrm>
              <a:off x="746900" y="243349"/>
              <a:ext cx="0" cy="822600"/>
            </a:xfrm>
            <a:prstGeom prst="straightConnector1">
              <a:avLst/>
            </a:prstGeom>
            <a:noFill/>
            <a:ln cap="flat" cmpd="sng" w="9525">
              <a:solidFill>
                <a:schemeClr val="accent3"/>
              </a:solidFill>
              <a:prstDash val="solid"/>
              <a:round/>
              <a:headEnd len="med" w="med" type="none"/>
              <a:tailEnd len="med" w="med" type="none"/>
            </a:ln>
          </p:spPr>
        </p:cxnSp>
        <p:cxnSp>
          <p:nvCxnSpPr>
            <p:cNvPr id="512" name="Google Shape;512;p31"/>
            <p:cNvCxnSpPr/>
            <p:nvPr/>
          </p:nvCxnSpPr>
          <p:spPr>
            <a:xfrm>
              <a:off x="962965" y="243349"/>
              <a:ext cx="0" cy="822600"/>
            </a:xfrm>
            <a:prstGeom prst="straightConnector1">
              <a:avLst/>
            </a:prstGeom>
            <a:noFill/>
            <a:ln cap="flat" cmpd="sng" w="9525">
              <a:solidFill>
                <a:schemeClr val="accent3"/>
              </a:solidFill>
              <a:prstDash val="solid"/>
              <a:round/>
              <a:headEnd len="med" w="med" type="none"/>
              <a:tailEnd len="med" w="med" type="none"/>
            </a:ln>
          </p:spPr>
        </p:cxnSp>
        <p:cxnSp>
          <p:nvCxnSpPr>
            <p:cNvPr id="513" name="Google Shape;513;p31"/>
            <p:cNvCxnSpPr/>
            <p:nvPr/>
          </p:nvCxnSpPr>
          <p:spPr>
            <a:xfrm>
              <a:off x="1179030" y="243349"/>
              <a:ext cx="0" cy="822600"/>
            </a:xfrm>
            <a:prstGeom prst="straightConnector1">
              <a:avLst/>
            </a:prstGeom>
            <a:noFill/>
            <a:ln cap="flat" cmpd="sng" w="9525">
              <a:solidFill>
                <a:schemeClr val="accent3"/>
              </a:solidFill>
              <a:prstDash val="solid"/>
              <a:round/>
              <a:headEnd len="med" w="med" type="none"/>
              <a:tailEnd len="med" w="med" type="none"/>
            </a:ln>
          </p:spPr>
        </p:cxnSp>
        <p:cxnSp>
          <p:nvCxnSpPr>
            <p:cNvPr id="514" name="Google Shape;514;p31"/>
            <p:cNvCxnSpPr/>
            <p:nvPr/>
          </p:nvCxnSpPr>
          <p:spPr>
            <a:xfrm>
              <a:off x="1395095" y="243349"/>
              <a:ext cx="0" cy="822600"/>
            </a:xfrm>
            <a:prstGeom prst="straightConnector1">
              <a:avLst/>
            </a:prstGeom>
            <a:noFill/>
            <a:ln cap="flat" cmpd="sng" w="9525">
              <a:solidFill>
                <a:schemeClr val="accent3"/>
              </a:solidFill>
              <a:prstDash val="solid"/>
              <a:round/>
              <a:headEnd len="med" w="med" type="none"/>
              <a:tailEnd len="med" w="med" type="none"/>
            </a:ln>
          </p:spPr>
        </p:cxnSp>
        <p:cxnSp>
          <p:nvCxnSpPr>
            <p:cNvPr id="515" name="Google Shape;515;p31"/>
            <p:cNvCxnSpPr/>
            <p:nvPr/>
          </p:nvCxnSpPr>
          <p:spPr>
            <a:xfrm>
              <a:off x="1611160" y="243349"/>
              <a:ext cx="0" cy="822600"/>
            </a:xfrm>
            <a:prstGeom prst="straightConnector1">
              <a:avLst/>
            </a:prstGeom>
            <a:noFill/>
            <a:ln cap="flat" cmpd="sng" w="9525">
              <a:solidFill>
                <a:schemeClr val="accent3"/>
              </a:solidFill>
              <a:prstDash val="solid"/>
              <a:round/>
              <a:headEnd len="med" w="med" type="none"/>
              <a:tailEnd len="med" w="med" type="none"/>
            </a:ln>
          </p:spPr>
        </p:cxnSp>
        <p:cxnSp>
          <p:nvCxnSpPr>
            <p:cNvPr id="516" name="Google Shape;516;p31"/>
            <p:cNvCxnSpPr/>
            <p:nvPr/>
          </p:nvCxnSpPr>
          <p:spPr>
            <a:xfrm>
              <a:off x="1827225" y="243349"/>
              <a:ext cx="0" cy="822600"/>
            </a:xfrm>
            <a:prstGeom prst="straightConnector1">
              <a:avLst/>
            </a:prstGeom>
            <a:noFill/>
            <a:ln cap="flat" cmpd="sng" w="9525">
              <a:solidFill>
                <a:schemeClr val="accent3"/>
              </a:solidFill>
              <a:prstDash val="solid"/>
              <a:round/>
              <a:headEnd len="med" w="med" type="none"/>
              <a:tailEnd len="med" w="med" type="none"/>
            </a:ln>
          </p:spPr>
        </p:cxnSp>
        <p:cxnSp>
          <p:nvCxnSpPr>
            <p:cNvPr id="517" name="Google Shape;517;p31"/>
            <p:cNvCxnSpPr/>
            <p:nvPr/>
          </p:nvCxnSpPr>
          <p:spPr>
            <a:xfrm>
              <a:off x="1273254" y="-297538"/>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518" name="Google Shape;518;p31"/>
            <p:cNvCxnSpPr/>
            <p:nvPr/>
          </p:nvCxnSpPr>
          <p:spPr>
            <a:xfrm>
              <a:off x="1273254" y="-81476"/>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519" name="Google Shape;519;p31"/>
            <p:cNvCxnSpPr/>
            <p:nvPr/>
          </p:nvCxnSpPr>
          <p:spPr>
            <a:xfrm>
              <a:off x="1273254" y="134586"/>
              <a:ext cx="0" cy="1482900"/>
            </a:xfrm>
            <a:prstGeom prst="straightConnector1">
              <a:avLst/>
            </a:prstGeom>
            <a:noFill/>
            <a:ln cap="flat" cmpd="sng" w="9525">
              <a:solidFill>
                <a:schemeClr val="accent3"/>
              </a:solidFill>
              <a:prstDash val="solid"/>
              <a:round/>
              <a:headEnd len="med" w="med" type="none"/>
              <a:tailEnd len="med" w="med" type="none"/>
            </a:ln>
          </p:spPr>
        </p:cxnSp>
      </p:grpSp>
      <p:grpSp>
        <p:nvGrpSpPr>
          <p:cNvPr id="520" name="Google Shape;520;p31"/>
          <p:cNvGrpSpPr/>
          <p:nvPr/>
        </p:nvGrpSpPr>
        <p:grpSpPr>
          <a:xfrm>
            <a:off x="8073550" y="476924"/>
            <a:ext cx="1566478" cy="1566478"/>
            <a:chOff x="6845520" y="561888"/>
            <a:chExt cx="4046700" cy="4046700"/>
          </a:xfrm>
        </p:grpSpPr>
        <p:sp>
          <p:nvSpPr>
            <p:cNvPr id="521" name="Google Shape;521;p31"/>
            <p:cNvSpPr/>
            <p:nvPr/>
          </p:nvSpPr>
          <p:spPr>
            <a:xfrm flipH="1">
              <a:off x="7306725" y="1023105"/>
              <a:ext cx="3101400" cy="3101400"/>
            </a:xfrm>
            <a:prstGeom prst="arc">
              <a:avLst>
                <a:gd fmla="val 16200000" name="adj1"/>
                <a:gd fmla="val 5414905"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1"/>
            <p:cNvSpPr/>
            <p:nvPr/>
          </p:nvSpPr>
          <p:spPr>
            <a:xfrm flipH="1">
              <a:off x="7073540" y="789791"/>
              <a:ext cx="3567900" cy="3567900"/>
            </a:xfrm>
            <a:prstGeom prst="arc">
              <a:avLst>
                <a:gd fmla="val 16200000" name="adj1"/>
                <a:gd fmla="val 5408913"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1"/>
            <p:cNvSpPr/>
            <p:nvPr/>
          </p:nvSpPr>
          <p:spPr>
            <a:xfrm flipH="1">
              <a:off x="6845520" y="561888"/>
              <a:ext cx="4046700" cy="4046700"/>
            </a:xfrm>
            <a:prstGeom prst="arc">
              <a:avLst>
                <a:gd fmla="val 16200000" name="adj1"/>
                <a:gd fmla="val 5336663"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1"/>
            <p:cNvSpPr/>
            <p:nvPr/>
          </p:nvSpPr>
          <p:spPr>
            <a:xfrm flipH="1">
              <a:off x="7539986" y="1256344"/>
              <a:ext cx="2634900" cy="2634900"/>
            </a:xfrm>
            <a:prstGeom prst="arc">
              <a:avLst>
                <a:gd fmla="val 16200000" name="adj1"/>
                <a:gd fmla="val 5412166"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525" name="Shape 525"/>
        <p:cNvGrpSpPr/>
        <p:nvPr/>
      </p:nvGrpSpPr>
      <p:grpSpPr>
        <a:xfrm>
          <a:off x="0" y="0"/>
          <a:ext cx="0" cy="0"/>
          <a:chOff x="0" y="0"/>
          <a:chExt cx="0" cy="0"/>
        </a:xfrm>
      </p:grpSpPr>
      <p:sp>
        <p:nvSpPr>
          <p:cNvPr id="526" name="Google Shape;526;p32"/>
          <p:cNvSpPr/>
          <p:nvPr/>
        </p:nvSpPr>
        <p:spPr>
          <a:xfrm>
            <a:off x="279900" y="243300"/>
            <a:ext cx="8584200" cy="4656900"/>
          </a:xfrm>
          <a:prstGeom prst="roundRect">
            <a:avLst>
              <a:gd fmla="val 4665" name="adj"/>
            </a:avLst>
          </a:prstGeom>
          <a:solidFill>
            <a:schemeClr val="lt1"/>
          </a:solidFill>
          <a:ln>
            <a:noFill/>
          </a:ln>
          <a:effectLst>
            <a:outerShdw blurRad="57150" rotWithShape="0" algn="bl" dir="5400000" dist="3810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2"/>
          <p:cNvSpPr txBox="1"/>
          <p:nvPr>
            <p:ph type="ctrTitle"/>
          </p:nvPr>
        </p:nvSpPr>
        <p:spPr>
          <a:xfrm>
            <a:off x="2786698" y="535000"/>
            <a:ext cx="3570600" cy="99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28" name="Google Shape;528;p32"/>
          <p:cNvSpPr txBox="1"/>
          <p:nvPr>
            <p:ph idx="1" type="subTitle"/>
          </p:nvPr>
        </p:nvSpPr>
        <p:spPr>
          <a:xfrm>
            <a:off x="2782648" y="1524175"/>
            <a:ext cx="3578700" cy="117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529" name="Google Shape;529;p32"/>
          <p:cNvSpPr/>
          <p:nvPr/>
        </p:nvSpPr>
        <p:spPr>
          <a:xfrm>
            <a:off x="3792900" y="242625"/>
            <a:ext cx="5068928" cy="4657776"/>
          </a:xfrm>
          <a:custGeom>
            <a:rect b="b" l="l" r="r" t="t"/>
            <a:pathLst>
              <a:path extrusionOk="0" h="151645" w="164229">
                <a:moveTo>
                  <a:pt x="120125" y="1"/>
                </a:moveTo>
                <a:cubicBezTo>
                  <a:pt x="112222" y="2736"/>
                  <a:pt x="105200" y="7052"/>
                  <a:pt x="100580" y="13587"/>
                </a:cubicBezTo>
                <a:cubicBezTo>
                  <a:pt x="96933" y="18755"/>
                  <a:pt x="95717" y="25290"/>
                  <a:pt x="95899" y="31582"/>
                </a:cubicBezTo>
                <a:cubicBezTo>
                  <a:pt x="96082" y="37904"/>
                  <a:pt x="97389" y="44135"/>
                  <a:pt x="97875" y="50427"/>
                </a:cubicBezTo>
                <a:cubicBezTo>
                  <a:pt x="98696" y="60913"/>
                  <a:pt x="96720" y="72524"/>
                  <a:pt x="88817" y="79424"/>
                </a:cubicBezTo>
                <a:cubicBezTo>
                  <a:pt x="79060" y="87965"/>
                  <a:pt x="62859" y="87266"/>
                  <a:pt x="54987" y="97540"/>
                </a:cubicBezTo>
                <a:cubicBezTo>
                  <a:pt x="52707" y="100519"/>
                  <a:pt x="51400" y="104166"/>
                  <a:pt x="50367" y="107783"/>
                </a:cubicBezTo>
                <a:cubicBezTo>
                  <a:pt x="48634" y="113832"/>
                  <a:pt x="47479" y="120094"/>
                  <a:pt x="44895" y="125838"/>
                </a:cubicBezTo>
                <a:cubicBezTo>
                  <a:pt x="42312" y="131583"/>
                  <a:pt x="37995" y="136933"/>
                  <a:pt x="32008" y="138908"/>
                </a:cubicBezTo>
                <a:cubicBezTo>
                  <a:pt x="29287" y="139803"/>
                  <a:pt x="26428" y="139956"/>
                  <a:pt x="23540" y="139956"/>
                </a:cubicBezTo>
                <a:cubicBezTo>
                  <a:pt x="22032" y="139956"/>
                  <a:pt x="20516" y="139915"/>
                  <a:pt x="19007" y="139915"/>
                </a:cubicBezTo>
                <a:cubicBezTo>
                  <a:pt x="16241" y="139915"/>
                  <a:pt x="13500" y="140055"/>
                  <a:pt x="10883" y="140854"/>
                </a:cubicBezTo>
                <a:cubicBezTo>
                  <a:pt x="5806" y="142434"/>
                  <a:pt x="1703" y="146629"/>
                  <a:pt x="1" y="151644"/>
                </a:cubicBezTo>
                <a:lnTo>
                  <a:pt x="158150" y="151644"/>
                </a:lnTo>
                <a:cubicBezTo>
                  <a:pt x="161493" y="151644"/>
                  <a:pt x="164229" y="148909"/>
                  <a:pt x="164229" y="145565"/>
                </a:cubicBezTo>
                <a:lnTo>
                  <a:pt x="164229" y="6080"/>
                </a:lnTo>
                <a:cubicBezTo>
                  <a:pt x="164229" y="2706"/>
                  <a:pt x="161493" y="1"/>
                  <a:pt x="158150" y="1"/>
                </a:cubicBezTo>
                <a:close/>
              </a:path>
            </a:pathLst>
          </a:custGeom>
          <a:solidFill>
            <a:srgbClr val="CCCCCC">
              <a:alpha val="21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 name="Google Shape;530;p32"/>
          <p:cNvGrpSpPr/>
          <p:nvPr/>
        </p:nvGrpSpPr>
        <p:grpSpPr>
          <a:xfrm>
            <a:off x="1157279" y="243300"/>
            <a:ext cx="1482900" cy="824400"/>
            <a:chOff x="6978579" y="243300"/>
            <a:chExt cx="1482900" cy="824400"/>
          </a:xfrm>
        </p:grpSpPr>
        <p:cxnSp>
          <p:nvCxnSpPr>
            <p:cNvPr id="531" name="Google Shape;531;p32"/>
            <p:cNvCxnSpPr/>
            <p:nvPr/>
          </p:nvCxnSpPr>
          <p:spPr>
            <a:xfrm>
              <a:off x="7193675" y="243300"/>
              <a:ext cx="0" cy="824400"/>
            </a:xfrm>
            <a:prstGeom prst="straightConnector1">
              <a:avLst/>
            </a:prstGeom>
            <a:noFill/>
            <a:ln cap="flat" cmpd="sng" w="9525">
              <a:solidFill>
                <a:schemeClr val="accent3"/>
              </a:solidFill>
              <a:prstDash val="solid"/>
              <a:round/>
              <a:headEnd len="med" w="med" type="none"/>
              <a:tailEnd len="med" w="med" type="none"/>
            </a:ln>
          </p:spPr>
        </p:cxnSp>
        <p:cxnSp>
          <p:nvCxnSpPr>
            <p:cNvPr id="532" name="Google Shape;532;p32"/>
            <p:cNvCxnSpPr/>
            <p:nvPr/>
          </p:nvCxnSpPr>
          <p:spPr>
            <a:xfrm>
              <a:off x="7409740" y="243300"/>
              <a:ext cx="0" cy="824400"/>
            </a:xfrm>
            <a:prstGeom prst="straightConnector1">
              <a:avLst/>
            </a:prstGeom>
            <a:noFill/>
            <a:ln cap="flat" cmpd="sng" w="9525">
              <a:solidFill>
                <a:schemeClr val="accent3"/>
              </a:solidFill>
              <a:prstDash val="solid"/>
              <a:round/>
              <a:headEnd len="med" w="med" type="none"/>
              <a:tailEnd len="med" w="med" type="none"/>
            </a:ln>
          </p:spPr>
        </p:cxnSp>
        <p:cxnSp>
          <p:nvCxnSpPr>
            <p:cNvPr id="533" name="Google Shape;533;p32"/>
            <p:cNvCxnSpPr/>
            <p:nvPr/>
          </p:nvCxnSpPr>
          <p:spPr>
            <a:xfrm>
              <a:off x="7625805" y="243300"/>
              <a:ext cx="0" cy="824400"/>
            </a:xfrm>
            <a:prstGeom prst="straightConnector1">
              <a:avLst/>
            </a:prstGeom>
            <a:noFill/>
            <a:ln cap="flat" cmpd="sng" w="9525">
              <a:solidFill>
                <a:schemeClr val="accent3"/>
              </a:solidFill>
              <a:prstDash val="solid"/>
              <a:round/>
              <a:headEnd len="med" w="med" type="none"/>
              <a:tailEnd len="med" w="med" type="none"/>
            </a:ln>
          </p:spPr>
        </p:cxnSp>
        <p:cxnSp>
          <p:nvCxnSpPr>
            <p:cNvPr id="534" name="Google Shape;534;p32"/>
            <p:cNvCxnSpPr/>
            <p:nvPr/>
          </p:nvCxnSpPr>
          <p:spPr>
            <a:xfrm>
              <a:off x="7841870" y="243300"/>
              <a:ext cx="0" cy="824400"/>
            </a:xfrm>
            <a:prstGeom prst="straightConnector1">
              <a:avLst/>
            </a:prstGeom>
            <a:noFill/>
            <a:ln cap="flat" cmpd="sng" w="9525">
              <a:solidFill>
                <a:schemeClr val="accent3"/>
              </a:solidFill>
              <a:prstDash val="solid"/>
              <a:round/>
              <a:headEnd len="med" w="med" type="none"/>
              <a:tailEnd len="med" w="med" type="none"/>
            </a:ln>
          </p:spPr>
        </p:cxnSp>
        <p:cxnSp>
          <p:nvCxnSpPr>
            <p:cNvPr id="535" name="Google Shape;535;p32"/>
            <p:cNvCxnSpPr/>
            <p:nvPr/>
          </p:nvCxnSpPr>
          <p:spPr>
            <a:xfrm>
              <a:off x="8057935" y="243300"/>
              <a:ext cx="0" cy="824400"/>
            </a:xfrm>
            <a:prstGeom prst="straightConnector1">
              <a:avLst/>
            </a:prstGeom>
            <a:noFill/>
            <a:ln cap="flat" cmpd="sng" w="9525">
              <a:solidFill>
                <a:schemeClr val="accent3"/>
              </a:solidFill>
              <a:prstDash val="solid"/>
              <a:round/>
              <a:headEnd len="med" w="med" type="none"/>
              <a:tailEnd len="med" w="med" type="none"/>
            </a:ln>
          </p:spPr>
        </p:cxnSp>
        <p:cxnSp>
          <p:nvCxnSpPr>
            <p:cNvPr id="536" name="Google Shape;536;p32"/>
            <p:cNvCxnSpPr/>
            <p:nvPr/>
          </p:nvCxnSpPr>
          <p:spPr>
            <a:xfrm>
              <a:off x="8274000" y="243300"/>
              <a:ext cx="0" cy="824400"/>
            </a:xfrm>
            <a:prstGeom prst="straightConnector1">
              <a:avLst/>
            </a:prstGeom>
            <a:noFill/>
            <a:ln cap="flat" cmpd="sng" w="9525">
              <a:solidFill>
                <a:schemeClr val="accent3"/>
              </a:solidFill>
              <a:prstDash val="solid"/>
              <a:round/>
              <a:headEnd len="med" w="med" type="none"/>
              <a:tailEnd len="med" w="med" type="none"/>
            </a:ln>
          </p:spPr>
        </p:cxnSp>
        <p:cxnSp>
          <p:nvCxnSpPr>
            <p:cNvPr id="537" name="Google Shape;537;p32"/>
            <p:cNvCxnSpPr/>
            <p:nvPr/>
          </p:nvCxnSpPr>
          <p:spPr>
            <a:xfrm>
              <a:off x="7720029" y="-322626"/>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538" name="Google Shape;538;p32"/>
            <p:cNvCxnSpPr/>
            <p:nvPr/>
          </p:nvCxnSpPr>
          <p:spPr>
            <a:xfrm>
              <a:off x="7720029" y="-106564"/>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539" name="Google Shape;539;p32"/>
            <p:cNvCxnSpPr/>
            <p:nvPr/>
          </p:nvCxnSpPr>
          <p:spPr>
            <a:xfrm>
              <a:off x="7720029" y="109497"/>
              <a:ext cx="0" cy="1482900"/>
            </a:xfrm>
            <a:prstGeom prst="straightConnector1">
              <a:avLst/>
            </a:prstGeom>
            <a:noFill/>
            <a:ln cap="flat" cmpd="sng" w="9525">
              <a:solidFill>
                <a:schemeClr val="accent3"/>
              </a:solidFill>
              <a:prstDash val="solid"/>
              <a:round/>
              <a:headEnd len="med" w="med" type="none"/>
              <a:tailEnd len="med" w="med" type="none"/>
            </a:ln>
          </p:spPr>
        </p:cxnSp>
      </p:grpSp>
      <p:grpSp>
        <p:nvGrpSpPr>
          <p:cNvPr id="540" name="Google Shape;540;p32"/>
          <p:cNvGrpSpPr/>
          <p:nvPr/>
        </p:nvGrpSpPr>
        <p:grpSpPr>
          <a:xfrm flipH="1">
            <a:off x="-1345901" y="1479806"/>
            <a:ext cx="3247072" cy="3247072"/>
            <a:chOff x="6845520" y="561888"/>
            <a:chExt cx="4046700" cy="4046700"/>
          </a:xfrm>
        </p:grpSpPr>
        <p:sp>
          <p:nvSpPr>
            <p:cNvPr id="541" name="Google Shape;541;p32"/>
            <p:cNvSpPr/>
            <p:nvPr/>
          </p:nvSpPr>
          <p:spPr>
            <a:xfrm flipH="1">
              <a:off x="7306725" y="1023105"/>
              <a:ext cx="3101400" cy="3101400"/>
            </a:xfrm>
            <a:prstGeom prst="arc">
              <a:avLst>
                <a:gd fmla="val 16200000" name="adj1"/>
                <a:gd fmla="val 5414905"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2"/>
            <p:cNvSpPr/>
            <p:nvPr/>
          </p:nvSpPr>
          <p:spPr>
            <a:xfrm flipH="1">
              <a:off x="7073540" y="789791"/>
              <a:ext cx="3567900" cy="3567900"/>
            </a:xfrm>
            <a:prstGeom prst="arc">
              <a:avLst>
                <a:gd fmla="val 16200000" name="adj1"/>
                <a:gd fmla="val 5408913"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2"/>
            <p:cNvSpPr/>
            <p:nvPr/>
          </p:nvSpPr>
          <p:spPr>
            <a:xfrm flipH="1">
              <a:off x="6845520" y="561888"/>
              <a:ext cx="4046700" cy="4046700"/>
            </a:xfrm>
            <a:prstGeom prst="arc">
              <a:avLst>
                <a:gd fmla="val 16200000" name="adj1"/>
                <a:gd fmla="val 5336663"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2"/>
            <p:cNvSpPr/>
            <p:nvPr/>
          </p:nvSpPr>
          <p:spPr>
            <a:xfrm flipH="1">
              <a:off x="7539986" y="1256344"/>
              <a:ext cx="2634900" cy="2634900"/>
            </a:xfrm>
            <a:prstGeom prst="arc">
              <a:avLst>
                <a:gd fmla="val 16200000" name="adj1"/>
                <a:gd fmla="val 5412166"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 name="Google Shape;545;p32"/>
          <p:cNvGrpSpPr/>
          <p:nvPr/>
        </p:nvGrpSpPr>
        <p:grpSpPr>
          <a:xfrm>
            <a:off x="6936064" y="2981468"/>
            <a:ext cx="3847197" cy="3847197"/>
            <a:chOff x="6188681" y="2227829"/>
            <a:chExt cx="5346300" cy="5346300"/>
          </a:xfrm>
        </p:grpSpPr>
        <p:sp>
          <p:nvSpPr>
            <p:cNvPr id="546" name="Google Shape;546;p32"/>
            <p:cNvSpPr/>
            <p:nvPr/>
          </p:nvSpPr>
          <p:spPr>
            <a:xfrm flipH="1">
              <a:off x="7106056" y="3145329"/>
              <a:ext cx="3481200" cy="34812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2"/>
            <p:cNvSpPr/>
            <p:nvPr/>
          </p:nvSpPr>
          <p:spPr>
            <a:xfrm flipH="1">
              <a:off x="6798006" y="2837179"/>
              <a:ext cx="4097400" cy="40974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2"/>
            <p:cNvSpPr/>
            <p:nvPr/>
          </p:nvSpPr>
          <p:spPr>
            <a:xfrm flipH="1">
              <a:off x="6489756" y="2528929"/>
              <a:ext cx="4713900" cy="47139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2"/>
            <p:cNvSpPr/>
            <p:nvPr/>
          </p:nvSpPr>
          <p:spPr>
            <a:xfrm flipH="1">
              <a:off x="6188681" y="2227829"/>
              <a:ext cx="5346300" cy="53463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 name="Google Shape;550;p32"/>
          <p:cNvSpPr txBox="1"/>
          <p:nvPr/>
        </p:nvSpPr>
        <p:spPr>
          <a:xfrm>
            <a:off x="2173975" y="3758425"/>
            <a:ext cx="4796100" cy="525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100">
                <a:solidFill>
                  <a:schemeClr val="dk1"/>
                </a:solidFill>
                <a:latin typeface="Overpass"/>
                <a:ea typeface="Overpass"/>
                <a:cs typeface="Overpass"/>
                <a:sym typeface="Overpass"/>
              </a:rPr>
              <a:t>CREDITS: This presentation template was created by </a:t>
            </a:r>
            <a:r>
              <a:rPr b="1" lang="en" sz="1100">
                <a:solidFill>
                  <a:schemeClr val="dk1"/>
                </a:solidFill>
                <a:uFill>
                  <a:noFill/>
                </a:uFill>
                <a:latin typeface="Overpass"/>
                <a:ea typeface="Overpass"/>
                <a:cs typeface="Overpass"/>
                <a:sym typeface="Overpass"/>
                <a:hlinkClick r:id="rId2">
                  <a:extLst>
                    <a:ext uri="{A12FA001-AC4F-418D-AE19-62706E023703}">
                      <ahyp:hlinkClr val="tx"/>
                    </a:ext>
                  </a:extLst>
                </a:hlinkClick>
              </a:rPr>
              <a:t>Slidesgo</a:t>
            </a:r>
            <a:r>
              <a:rPr lang="en" sz="1100">
                <a:solidFill>
                  <a:schemeClr val="dk1"/>
                </a:solidFill>
                <a:latin typeface="Overpass"/>
                <a:ea typeface="Overpass"/>
                <a:cs typeface="Overpass"/>
                <a:sym typeface="Overpass"/>
              </a:rPr>
              <a:t>, including icons by </a:t>
            </a:r>
            <a:r>
              <a:rPr b="1" lang="en" sz="1100">
                <a:solidFill>
                  <a:schemeClr val="dk1"/>
                </a:solidFill>
                <a:uFill>
                  <a:noFill/>
                </a:uFill>
                <a:latin typeface="Overpass"/>
                <a:ea typeface="Overpass"/>
                <a:cs typeface="Overpass"/>
                <a:sym typeface="Overpass"/>
                <a:hlinkClick r:id="rId3">
                  <a:extLst>
                    <a:ext uri="{A12FA001-AC4F-418D-AE19-62706E023703}">
                      <ahyp:hlinkClr val="tx"/>
                    </a:ext>
                  </a:extLst>
                </a:hlinkClick>
              </a:rPr>
              <a:t>Flaticon</a:t>
            </a:r>
            <a:r>
              <a:rPr b="1" lang="en" sz="1100">
                <a:solidFill>
                  <a:schemeClr val="dk1"/>
                </a:solidFill>
                <a:latin typeface="Overpass"/>
                <a:ea typeface="Overpass"/>
                <a:cs typeface="Overpass"/>
                <a:sym typeface="Overpass"/>
              </a:rPr>
              <a:t> </a:t>
            </a:r>
            <a:r>
              <a:rPr lang="en" sz="1100">
                <a:solidFill>
                  <a:schemeClr val="dk1"/>
                </a:solidFill>
                <a:latin typeface="Overpass"/>
                <a:ea typeface="Overpass"/>
                <a:cs typeface="Overpass"/>
                <a:sym typeface="Overpass"/>
              </a:rPr>
              <a:t>and infographics &amp; images by </a:t>
            </a:r>
            <a:r>
              <a:rPr b="1" lang="en" sz="1100">
                <a:solidFill>
                  <a:schemeClr val="dk1"/>
                </a:solidFill>
                <a:uFill>
                  <a:noFill/>
                </a:uFill>
                <a:latin typeface="Overpass"/>
                <a:ea typeface="Overpass"/>
                <a:cs typeface="Overpass"/>
                <a:sym typeface="Overpass"/>
                <a:hlinkClick r:id="rId4">
                  <a:extLst>
                    <a:ext uri="{A12FA001-AC4F-418D-AE19-62706E023703}">
                      <ahyp:hlinkClr val="tx"/>
                    </a:ext>
                  </a:extLst>
                </a:hlinkClick>
              </a:rPr>
              <a:t>Freepik</a:t>
            </a:r>
            <a:endParaRPr b="1" sz="1100">
              <a:solidFill>
                <a:schemeClr val="dk1"/>
              </a:solidFill>
              <a:latin typeface="Overpass"/>
              <a:ea typeface="Overpass"/>
              <a:cs typeface="Overpass"/>
              <a:sym typeface="Overpas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551" name="Shape 551"/>
        <p:cNvGrpSpPr/>
        <p:nvPr/>
      </p:nvGrpSpPr>
      <p:grpSpPr>
        <a:xfrm>
          <a:off x="0" y="0"/>
          <a:ext cx="0" cy="0"/>
          <a:chOff x="0" y="0"/>
          <a:chExt cx="0" cy="0"/>
        </a:xfrm>
      </p:grpSpPr>
      <p:sp>
        <p:nvSpPr>
          <p:cNvPr id="552" name="Google Shape;552;p33"/>
          <p:cNvSpPr/>
          <p:nvPr/>
        </p:nvSpPr>
        <p:spPr>
          <a:xfrm>
            <a:off x="279900" y="243300"/>
            <a:ext cx="8584200" cy="4656900"/>
          </a:xfrm>
          <a:prstGeom prst="roundRect">
            <a:avLst>
              <a:gd fmla="val 4665" name="adj"/>
            </a:avLst>
          </a:prstGeom>
          <a:solidFill>
            <a:schemeClr val="lt1"/>
          </a:solidFill>
          <a:ln>
            <a:noFill/>
          </a:ln>
          <a:effectLst>
            <a:outerShdw blurRad="57150" rotWithShape="0" algn="bl" dir="5400000" dist="3810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3"/>
          <p:cNvSpPr/>
          <p:nvPr/>
        </p:nvSpPr>
        <p:spPr>
          <a:xfrm>
            <a:off x="279900" y="243300"/>
            <a:ext cx="8584200" cy="4656900"/>
          </a:xfrm>
          <a:prstGeom prst="roundRect">
            <a:avLst>
              <a:gd fmla="val 4665" name="adj"/>
            </a:avLst>
          </a:prstGeom>
          <a:solidFill>
            <a:schemeClr val="lt1"/>
          </a:solidFill>
          <a:ln>
            <a:noFill/>
          </a:ln>
          <a:effectLst>
            <a:outerShdw blurRad="57150" rotWithShape="0" algn="bl" dir="5400000" dist="3810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3"/>
          <p:cNvSpPr/>
          <p:nvPr/>
        </p:nvSpPr>
        <p:spPr>
          <a:xfrm>
            <a:off x="3792900" y="242625"/>
            <a:ext cx="5068928" cy="4657776"/>
          </a:xfrm>
          <a:custGeom>
            <a:rect b="b" l="l" r="r" t="t"/>
            <a:pathLst>
              <a:path extrusionOk="0" h="151645" w="164229">
                <a:moveTo>
                  <a:pt x="120125" y="1"/>
                </a:moveTo>
                <a:cubicBezTo>
                  <a:pt x="112222" y="2736"/>
                  <a:pt x="105200" y="7052"/>
                  <a:pt x="100580" y="13587"/>
                </a:cubicBezTo>
                <a:cubicBezTo>
                  <a:pt x="96933" y="18755"/>
                  <a:pt x="95717" y="25290"/>
                  <a:pt x="95899" y="31582"/>
                </a:cubicBezTo>
                <a:cubicBezTo>
                  <a:pt x="96082" y="37904"/>
                  <a:pt x="97389" y="44135"/>
                  <a:pt x="97875" y="50427"/>
                </a:cubicBezTo>
                <a:cubicBezTo>
                  <a:pt x="98696" y="60913"/>
                  <a:pt x="96720" y="72524"/>
                  <a:pt x="88817" y="79424"/>
                </a:cubicBezTo>
                <a:cubicBezTo>
                  <a:pt x="79060" y="87965"/>
                  <a:pt x="62859" y="87266"/>
                  <a:pt x="54987" y="97540"/>
                </a:cubicBezTo>
                <a:cubicBezTo>
                  <a:pt x="52707" y="100519"/>
                  <a:pt x="51400" y="104166"/>
                  <a:pt x="50367" y="107783"/>
                </a:cubicBezTo>
                <a:cubicBezTo>
                  <a:pt x="48634" y="113832"/>
                  <a:pt x="47479" y="120094"/>
                  <a:pt x="44895" y="125838"/>
                </a:cubicBezTo>
                <a:cubicBezTo>
                  <a:pt x="42312" y="131583"/>
                  <a:pt x="37995" y="136933"/>
                  <a:pt x="32008" y="138908"/>
                </a:cubicBezTo>
                <a:cubicBezTo>
                  <a:pt x="29287" y="139803"/>
                  <a:pt x="26428" y="139956"/>
                  <a:pt x="23540" y="139956"/>
                </a:cubicBezTo>
                <a:cubicBezTo>
                  <a:pt x="22032" y="139956"/>
                  <a:pt x="20516" y="139915"/>
                  <a:pt x="19007" y="139915"/>
                </a:cubicBezTo>
                <a:cubicBezTo>
                  <a:pt x="16241" y="139915"/>
                  <a:pt x="13500" y="140055"/>
                  <a:pt x="10883" y="140854"/>
                </a:cubicBezTo>
                <a:cubicBezTo>
                  <a:pt x="5806" y="142434"/>
                  <a:pt x="1703" y="146629"/>
                  <a:pt x="1" y="151644"/>
                </a:cubicBezTo>
                <a:lnTo>
                  <a:pt x="158150" y="151644"/>
                </a:lnTo>
                <a:cubicBezTo>
                  <a:pt x="161493" y="151644"/>
                  <a:pt x="164229" y="148909"/>
                  <a:pt x="164229" y="145565"/>
                </a:cubicBezTo>
                <a:lnTo>
                  <a:pt x="164229" y="6080"/>
                </a:lnTo>
                <a:cubicBezTo>
                  <a:pt x="164229" y="2706"/>
                  <a:pt x="161493" y="1"/>
                  <a:pt x="158150" y="1"/>
                </a:cubicBezTo>
                <a:close/>
              </a:path>
            </a:pathLst>
          </a:custGeom>
          <a:solidFill>
            <a:srgbClr val="CCCCCC">
              <a:alpha val="21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5" name="Google Shape;555;p33"/>
          <p:cNvGrpSpPr/>
          <p:nvPr/>
        </p:nvGrpSpPr>
        <p:grpSpPr>
          <a:xfrm>
            <a:off x="1157279" y="243300"/>
            <a:ext cx="1482900" cy="824400"/>
            <a:chOff x="6978579" y="243300"/>
            <a:chExt cx="1482900" cy="824400"/>
          </a:xfrm>
        </p:grpSpPr>
        <p:cxnSp>
          <p:nvCxnSpPr>
            <p:cNvPr id="556" name="Google Shape;556;p33"/>
            <p:cNvCxnSpPr/>
            <p:nvPr/>
          </p:nvCxnSpPr>
          <p:spPr>
            <a:xfrm>
              <a:off x="7193675" y="243300"/>
              <a:ext cx="0" cy="824400"/>
            </a:xfrm>
            <a:prstGeom prst="straightConnector1">
              <a:avLst/>
            </a:prstGeom>
            <a:noFill/>
            <a:ln cap="flat" cmpd="sng" w="9525">
              <a:solidFill>
                <a:schemeClr val="accent3"/>
              </a:solidFill>
              <a:prstDash val="solid"/>
              <a:round/>
              <a:headEnd len="med" w="med" type="none"/>
              <a:tailEnd len="med" w="med" type="none"/>
            </a:ln>
          </p:spPr>
        </p:cxnSp>
        <p:cxnSp>
          <p:nvCxnSpPr>
            <p:cNvPr id="557" name="Google Shape;557;p33"/>
            <p:cNvCxnSpPr/>
            <p:nvPr/>
          </p:nvCxnSpPr>
          <p:spPr>
            <a:xfrm>
              <a:off x="7409740" y="243300"/>
              <a:ext cx="0" cy="824400"/>
            </a:xfrm>
            <a:prstGeom prst="straightConnector1">
              <a:avLst/>
            </a:prstGeom>
            <a:noFill/>
            <a:ln cap="flat" cmpd="sng" w="9525">
              <a:solidFill>
                <a:schemeClr val="accent3"/>
              </a:solidFill>
              <a:prstDash val="solid"/>
              <a:round/>
              <a:headEnd len="med" w="med" type="none"/>
              <a:tailEnd len="med" w="med" type="none"/>
            </a:ln>
          </p:spPr>
        </p:cxnSp>
        <p:cxnSp>
          <p:nvCxnSpPr>
            <p:cNvPr id="558" name="Google Shape;558;p33"/>
            <p:cNvCxnSpPr/>
            <p:nvPr/>
          </p:nvCxnSpPr>
          <p:spPr>
            <a:xfrm>
              <a:off x="7625805" y="243300"/>
              <a:ext cx="0" cy="824400"/>
            </a:xfrm>
            <a:prstGeom prst="straightConnector1">
              <a:avLst/>
            </a:prstGeom>
            <a:noFill/>
            <a:ln cap="flat" cmpd="sng" w="9525">
              <a:solidFill>
                <a:schemeClr val="accent3"/>
              </a:solidFill>
              <a:prstDash val="solid"/>
              <a:round/>
              <a:headEnd len="med" w="med" type="none"/>
              <a:tailEnd len="med" w="med" type="none"/>
            </a:ln>
          </p:spPr>
        </p:cxnSp>
        <p:cxnSp>
          <p:nvCxnSpPr>
            <p:cNvPr id="559" name="Google Shape;559;p33"/>
            <p:cNvCxnSpPr/>
            <p:nvPr/>
          </p:nvCxnSpPr>
          <p:spPr>
            <a:xfrm>
              <a:off x="7841870" y="243300"/>
              <a:ext cx="0" cy="824400"/>
            </a:xfrm>
            <a:prstGeom prst="straightConnector1">
              <a:avLst/>
            </a:prstGeom>
            <a:noFill/>
            <a:ln cap="flat" cmpd="sng" w="9525">
              <a:solidFill>
                <a:schemeClr val="accent3"/>
              </a:solidFill>
              <a:prstDash val="solid"/>
              <a:round/>
              <a:headEnd len="med" w="med" type="none"/>
              <a:tailEnd len="med" w="med" type="none"/>
            </a:ln>
          </p:spPr>
        </p:cxnSp>
        <p:cxnSp>
          <p:nvCxnSpPr>
            <p:cNvPr id="560" name="Google Shape;560;p33"/>
            <p:cNvCxnSpPr/>
            <p:nvPr/>
          </p:nvCxnSpPr>
          <p:spPr>
            <a:xfrm>
              <a:off x="8057935" y="243300"/>
              <a:ext cx="0" cy="824400"/>
            </a:xfrm>
            <a:prstGeom prst="straightConnector1">
              <a:avLst/>
            </a:prstGeom>
            <a:noFill/>
            <a:ln cap="flat" cmpd="sng" w="9525">
              <a:solidFill>
                <a:schemeClr val="accent3"/>
              </a:solidFill>
              <a:prstDash val="solid"/>
              <a:round/>
              <a:headEnd len="med" w="med" type="none"/>
              <a:tailEnd len="med" w="med" type="none"/>
            </a:ln>
          </p:spPr>
        </p:cxnSp>
        <p:cxnSp>
          <p:nvCxnSpPr>
            <p:cNvPr id="561" name="Google Shape;561;p33"/>
            <p:cNvCxnSpPr/>
            <p:nvPr/>
          </p:nvCxnSpPr>
          <p:spPr>
            <a:xfrm>
              <a:off x="8274000" y="243300"/>
              <a:ext cx="0" cy="824400"/>
            </a:xfrm>
            <a:prstGeom prst="straightConnector1">
              <a:avLst/>
            </a:prstGeom>
            <a:noFill/>
            <a:ln cap="flat" cmpd="sng" w="9525">
              <a:solidFill>
                <a:schemeClr val="accent3"/>
              </a:solidFill>
              <a:prstDash val="solid"/>
              <a:round/>
              <a:headEnd len="med" w="med" type="none"/>
              <a:tailEnd len="med" w="med" type="none"/>
            </a:ln>
          </p:spPr>
        </p:cxnSp>
        <p:cxnSp>
          <p:nvCxnSpPr>
            <p:cNvPr id="562" name="Google Shape;562;p33"/>
            <p:cNvCxnSpPr/>
            <p:nvPr/>
          </p:nvCxnSpPr>
          <p:spPr>
            <a:xfrm>
              <a:off x="7720029" y="-322626"/>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563" name="Google Shape;563;p33"/>
            <p:cNvCxnSpPr/>
            <p:nvPr/>
          </p:nvCxnSpPr>
          <p:spPr>
            <a:xfrm>
              <a:off x="7720029" y="-106564"/>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564" name="Google Shape;564;p33"/>
            <p:cNvCxnSpPr/>
            <p:nvPr/>
          </p:nvCxnSpPr>
          <p:spPr>
            <a:xfrm>
              <a:off x="7720029" y="109497"/>
              <a:ext cx="0" cy="1482900"/>
            </a:xfrm>
            <a:prstGeom prst="straightConnector1">
              <a:avLst/>
            </a:prstGeom>
            <a:noFill/>
            <a:ln cap="flat" cmpd="sng" w="9525">
              <a:solidFill>
                <a:schemeClr val="accent3"/>
              </a:solidFill>
              <a:prstDash val="solid"/>
              <a:round/>
              <a:headEnd len="med" w="med" type="none"/>
              <a:tailEnd len="med" w="med" type="none"/>
            </a:ln>
          </p:spPr>
        </p:cxnSp>
      </p:grpSp>
      <p:grpSp>
        <p:nvGrpSpPr>
          <p:cNvPr id="565" name="Google Shape;565;p33"/>
          <p:cNvGrpSpPr/>
          <p:nvPr/>
        </p:nvGrpSpPr>
        <p:grpSpPr>
          <a:xfrm>
            <a:off x="6936064" y="2981468"/>
            <a:ext cx="3847197" cy="3847197"/>
            <a:chOff x="6188681" y="2227829"/>
            <a:chExt cx="5346300" cy="5346300"/>
          </a:xfrm>
        </p:grpSpPr>
        <p:sp>
          <p:nvSpPr>
            <p:cNvPr id="566" name="Google Shape;566;p33"/>
            <p:cNvSpPr/>
            <p:nvPr/>
          </p:nvSpPr>
          <p:spPr>
            <a:xfrm flipH="1">
              <a:off x="7106056" y="3145329"/>
              <a:ext cx="3481200" cy="34812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3"/>
            <p:cNvSpPr/>
            <p:nvPr/>
          </p:nvSpPr>
          <p:spPr>
            <a:xfrm flipH="1">
              <a:off x="6798006" y="2837179"/>
              <a:ext cx="4097400" cy="40974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3"/>
            <p:cNvSpPr/>
            <p:nvPr/>
          </p:nvSpPr>
          <p:spPr>
            <a:xfrm flipH="1">
              <a:off x="6489756" y="2528929"/>
              <a:ext cx="4713900" cy="47139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3"/>
            <p:cNvSpPr/>
            <p:nvPr/>
          </p:nvSpPr>
          <p:spPr>
            <a:xfrm flipH="1">
              <a:off x="6188681" y="2227829"/>
              <a:ext cx="5346300" cy="53463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570" name="Shape 570"/>
        <p:cNvGrpSpPr/>
        <p:nvPr/>
      </p:nvGrpSpPr>
      <p:grpSpPr>
        <a:xfrm>
          <a:off x="0" y="0"/>
          <a:ext cx="0" cy="0"/>
          <a:chOff x="0" y="0"/>
          <a:chExt cx="0" cy="0"/>
        </a:xfrm>
      </p:grpSpPr>
      <p:sp>
        <p:nvSpPr>
          <p:cNvPr id="571" name="Google Shape;571;p34"/>
          <p:cNvSpPr/>
          <p:nvPr/>
        </p:nvSpPr>
        <p:spPr>
          <a:xfrm>
            <a:off x="279900" y="243300"/>
            <a:ext cx="8584200" cy="4656900"/>
          </a:xfrm>
          <a:prstGeom prst="roundRect">
            <a:avLst>
              <a:gd fmla="val 4665" name="adj"/>
            </a:avLst>
          </a:prstGeom>
          <a:solidFill>
            <a:schemeClr val="lt1"/>
          </a:solidFill>
          <a:ln>
            <a:noFill/>
          </a:ln>
          <a:effectLst>
            <a:outerShdw blurRad="57150" rotWithShape="0" algn="bl" dir="5400000" dist="3810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4"/>
          <p:cNvSpPr/>
          <p:nvPr/>
        </p:nvSpPr>
        <p:spPr>
          <a:xfrm>
            <a:off x="279900" y="243300"/>
            <a:ext cx="8584200" cy="4656900"/>
          </a:xfrm>
          <a:prstGeom prst="roundRect">
            <a:avLst>
              <a:gd fmla="val 4665" name="adj"/>
            </a:avLst>
          </a:prstGeom>
          <a:solidFill>
            <a:schemeClr val="lt1"/>
          </a:solidFill>
          <a:ln>
            <a:noFill/>
          </a:ln>
          <a:effectLst>
            <a:outerShdw blurRad="57150" rotWithShape="0" algn="bl" dir="5400000" dist="3810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 name="Google Shape;573;p34"/>
          <p:cNvGrpSpPr/>
          <p:nvPr/>
        </p:nvGrpSpPr>
        <p:grpSpPr>
          <a:xfrm>
            <a:off x="7210254" y="3834546"/>
            <a:ext cx="1482900" cy="1065600"/>
            <a:chOff x="5912779" y="4216896"/>
            <a:chExt cx="1482900" cy="1065600"/>
          </a:xfrm>
        </p:grpSpPr>
        <p:cxnSp>
          <p:nvCxnSpPr>
            <p:cNvPr id="574" name="Google Shape;574;p34"/>
            <p:cNvCxnSpPr/>
            <p:nvPr/>
          </p:nvCxnSpPr>
          <p:spPr>
            <a:xfrm>
              <a:off x="6127875" y="4216896"/>
              <a:ext cx="0" cy="1065600"/>
            </a:xfrm>
            <a:prstGeom prst="straightConnector1">
              <a:avLst/>
            </a:prstGeom>
            <a:noFill/>
            <a:ln cap="flat" cmpd="sng" w="9525">
              <a:solidFill>
                <a:schemeClr val="accent3"/>
              </a:solidFill>
              <a:prstDash val="solid"/>
              <a:round/>
              <a:headEnd len="med" w="med" type="none"/>
              <a:tailEnd len="med" w="med" type="none"/>
            </a:ln>
          </p:spPr>
        </p:cxnSp>
        <p:cxnSp>
          <p:nvCxnSpPr>
            <p:cNvPr id="575" name="Google Shape;575;p34"/>
            <p:cNvCxnSpPr/>
            <p:nvPr/>
          </p:nvCxnSpPr>
          <p:spPr>
            <a:xfrm>
              <a:off x="6343940" y="4216896"/>
              <a:ext cx="0" cy="1065600"/>
            </a:xfrm>
            <a:prstGeom prst="straightConnector1">
              <a:avLst/>
            </a:prstGeom>
            <a:noFill/>
            <a:ln cap="flat" cmpd="sng" w="9525">
              <a:solidFill>
                <a:schemeClr val="accent3"/>
              </a:solidFill>
              <a:prstDash val="solid"/>
              <a:round/>
              <a:headEnd len="med" w="med" type="none"/>
              <a:tailEnd len="med" w="med" type="none"/>
            </a:ln>
          </p:spPr>
        </p:cxnSp>
        <p:cxnSp>
          <p:nvCxnSpPr>
            <p:cNvPr id="576" name="Google Shape;576;p34"/>
            <p:cNvCxnSpPr/>
            <p:nvPr/>
          </p:nvCxnSpPr>
          <p:spPr>
            <a:xfrm>
              <a:off x="6560005" y="4216896"/>
              <a:ext cx="0" cy="1065600"/>
            </a:xfrm>
            <a:prstGeom prst="straightConnector1">
              <a:avLst/>
            </a:prstGeom>
            <a:noFill/>
            <a:ln cap="flat" cmpd="sng" w="9525">
              <a:solidFill>
                <a:schemeClr val="accent3"/>
              </a:solidFill>
              <a:prstDash val="solid"/>
              <a:round/>
              <a:headEnd len="med" w="med" type="none"/>
              <a:tailEnd len="med" w="med" type="none"/>
            </a:ln>
          </p:spPr>
        </p:cxnSp>
        <p:cxnSp>
          <p:nvCxnSpPr>
            <p:cNvPr id="577" name="Google Shape;577;p34"/>
            <p:cNvCxnSpPr/>
            <p:nvPr/>
          </p:nvCxnSpPr>
          <p:spPr>
            <a:xfrm>
              <a:off x="6776070" y="4216896"/>
              <a:ext cx="0" cy="1065600"/>
            </a:xfrm>
            <a:prstGeom prst="straightConnector1">
              <a:avLst/>
            </a:prstGeom>
            <a:noFill/>
            <a:ln cap="flat" cmpd="sng" w="9525">
              <a:solidFill>
                <a:schemeClr val="accent3"/>
              </a:solidFill>
              <a:prstDash val="solid"/>
              <a:round/>
              <a:headEnd len="med" w="med" type="none"/>
              <a:tailEnd len="med" w="med" type="none"/>
            </a:ln>
          </p:spPr>
        </p:cxnSp>
        <p:cxnSp>
          <p:nvCxnSpPr>
            <p:cNvPr id="578" name="Google Shape;578;p34"/>
            <p:cNvCxnSpPr/>
            <p:nvPr/>
          </p:nvCxnSpPr>
          <p:spPr>
            <a:xfrm>
              <a:off x="6992135" y="4216896"/>
              <a:ext cx="0" cy="1065600"/>
            </a:xfrm>
            <a:prstGeom prst="straightConnector1">
              <a:avLst/>
            </a:prstGeom>
            <a:noFill/>
            <a:ln cap="flat" cmpd="sng" w="9525">
              <a:solidFill>
                <a:schemeClr val="accent3"/>
              </a:solidFill>
              <a:prstDash val="solid"/>
              <a:round/>
              <a:headEnd len="med" w="med" type="none"/>
              <a:tailEnd len="med" w="med" type="none"/>
            </a:ln>
          </p:spPr>
        </p:cxnSp>
        <p:cxnSp>
          <p:nvCxnSpPr>
            <p:cNvPr id="579" name="Google Shape;579;p34"/>
            <p:cNvCxnSpPr/>
            <p:nvPr/>
          </p:nvCxnSpPr>
          <p:spPr>
            <a:xfrm>
              <a:off x="7208200" y="4216896"/>
              <a:ext cx="0" cy="1065600"/>
            </a:xfrm>
            <a:prstGeom prst="straightConnector1">
              <a:avLst/>
            </a:prstGeom>
            <a:noFill/>
            <a:ln cap="flat" cmpd="sng" w="9525">
              <a:solidFill>
                <a:schemeClr val="accent3"/>
              </a:solidFill>
              <a:prstDash val="solid"/>
              <a:round/>
              <a:headEnd len="med" w="med" type="none"/>
              <a:tailEnd len="med" w="med" type="none"/>
            </a:ln>
          </p:spPr>
        </p:cxnSp>
        <p:cxnSp>
          <p:nvCxnSpPr>
            <p:cNvPr id="580" name="Google Shape;580;p34"/>
            <p:cNvCxnSpPr/>
            <p:nvPr/>
          </p:nvCxnSpPr>
          <p:spPr>
            <a:xfrm>
              <a:off x="6654229" y="3676012"/>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581" name="Google Shape;581;p34"/>
            <p:cNvCxnSpPr/>
            <p:nvPr/>
          </p:nvCxnSpPr>
          <p:spPr>
            <a:xfrm>
              <a:off x="6654229" y="3892074"/>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582" name="Google Shape;582;p34"/>
            <p:cNvCxnSpPr/>
            <p:nvPr/>
          </p:nvCxnSpPr>
          <p:spPr>
            <a:xfrm>
              <a:off x="6654229" y="4108136"/>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583" name="Google Shape;583;p34"/>
            <p:cNvCxnSpPr/>
            <p:nvPr/>
          </p:nvCxnSpPr>
          <p:spPr>
            <a:xfrm>
              <a:off x="6654229" y="4324197"/>
              <a:ext cx="0" cy="1482900"/>
            </a:xfrm>
            <a:prstGeom prst="straightConnector1">
              <a:avLst/>
            </a:prstGeom>
            <a:noFill/>
            <a:ln cap="flat" cmpd="sng" w="9525">
              <a:solidFill>
                <a:schemeClr val="accent3"/>
              </a:solidFill>
              <a:prstDash val="solid"/>
              <a:round/>
              <a:headEnd len="med" w="med" type="none"/>
              <a:tailEnd len="med" w="med" type="none"/>
            </a:ln>
          </p:spPr>
        </p:cxnSp>
      </p:grpSp>
      <p:grpSp>
        <p:nvGrpSpPr>
          <p:cNvPr id="584" name="Google Shape;584;p34"/>
          <p:cNvGrpSpPr/>
          <p:nvPr/>
        </p:nvGrpSpPr>
        <p:grpSpPr>
          <a:xfrm flipH="1" rot="5400000">
            <a:off x="-1672539" y="-1702240"/>
            <a:ext cx="3881414" cy="3881414"/>
            <a:chOff x="6188681" y="2227829"/>
            <a:chExt cx="5346300" cy="5346300"/>
          </a:xfrm>
        </p:grpSpPr>
        <p:sp>
          <p:nvSpPr>
            <p:cNvPr id="585" name="Google Shape;585;p34"/>
            <p:cNvSpPr/>
            <p:nvPr/>
          </p:nvSpPr>
          <p:spPr>
            <a:xfrm flipH="1">
              <a:off x="7106056" y="3145329"/>
              <a:ext cx="3481200" cy="34812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4"/>
            <p:cNvSpPr/>
            <p:nvPr/>
          </p:nvSpPr>
          <p:spPr>
            <a:xfrm flipH="1">
              <a:off x="6798006" y="2837179"/>
              <a:ext cx="4097400" cy="40974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4"/>
            <p:cNvSpPr/>
            <p:nvPr/>
          </p:nvSpPr>
          <p:spPr>
            <a:xfrm flipH="1">
              <a:off x="6489756" y="2528929"/>
              <a:ext cx="4713900" cy="47139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4"/>
            <p:cNvSpPr/>
            <p:nvPr/>
          </p:nvSpPr>
          <p:spPr>
            <a:xfrm flipH="1">
              <a:off x="6188681" y="2227829"/>
              <a:ext cx="5346300" cy="53463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9" name="Google Shape;589;p34"/>
          <p:cNvSpPr/>
          <p:nvPr/>
        </p:nvSpPr>
        <p:spPr>
          <a:xfrm>
            <a:off x="279900" y="2415238"/>
            <a:ext cx="8584038" cy="2484915"/>
          </a:xfrm>
          <a:custGeom>
            <a:rect b="b" l="l" r="r" t="t"/>
            <a:pathLst>
              <a:path extrusionOk="0" h="65843" w="227452">
                <a:moveTo>
                  <a:pt x="88800" y="0"/>
                </a:moveTo>
                <a:cubicBezTo>
                  <a:pt x="78068" y="0"/>
                  <a:pt x="69106" y="8113"/>
                  <a:pt x="59849" y="13775"/>
                </a:cubicBezTo>
                <a:cubicBezTo>
                  <a:pt x="48657" y="20632"/>
                  <a:pt x="35652" y="24128"/>
                  <a:pt x="22660" y="24128"/>
                </a:cubicBezTo>
                <a:cubicBezTo>
                  <a:pt x="14976" y="24128"/>
                  <a:pt x="7297" y="22905"/>
                  <a:pt x="0" y="20431"/>
                </a:cubicBezTo>
                <a:lnTo>
                  <a:pt x="0" y="59763"/>
                </a:lnTo>
                <a:cubicBezTo>
                  <a:pt x="0" y="63107"/>
                  <a:pt x="2706" y="65842"/>
                  <a:pt x="6079" y="65842"/>
                </a:cubicBezTo>
                <a:lnTo>
                  <a:pt x="221372" y="65842"/>
                </a:lnTo>
                <a:cubicBezTo>
                  <a:pt x="224746" y="65842"/>
                  <a:pt x="227451" y="63107"/>
                  <a:pt x="227451" y="59763"/>
                </a:cubicBezTo>
                <a:lnTo>
                  <a:pt x="227451" y="13775"/>
                </a:lnTo>
                <a:cubicBezTo>
                  <a:pt x="220943" y="11004"/>
                  <a:pt x="213752" y="9903"/>
                  <a:pt x="206564" y="9903"/>
                </a:cubicBezTo>
                <a:cubicBezTo>
                  <a:pt x="203580" y="9903"/>
                  <a:pt x="200597" y="10092"/>
                  <a:pt x="197664" y="10431"/>
                </a:cubicBezTo>
                <a:cubicBezTo>
                  <a:pt x="184685" y="11921"/>
                  <a:pt x="172162" y="16024"/>
                  <a:pt x="159304" y="18334"/>
                </a:cubicBezTo>
                <a:cubicBezTo>
                  <a:pt x="153998" y="19275"/>
                  <a:pt x="148546" y="19890"/>
                  <a:pt x="143142" y="19890"/>
                </a:cubicBezTo>
                <a:cubicBezTo>
                  <a:pt x="135452" y="19890"/>
                  <a:pt x="127858" y="18645"/>
                  <a:pt x="120914" y="15325"/>
                </a:cubicBezTo>
                <a:cubicBezTo>
                  <a:pt x="110215" y="10218"/>
                  <a:pt x="101036" y="218"/>
                  <a:pt x="89273" y="6"/>
                </a:cubicBezTo>
                <a:cubicBezTo>
                  <a:pt x="89115" y="2"/>
                  <a:pt x="88957" y="0"/>
                  <a:pt x="88800" y="0"/>
                </a:cubicBezTo>
                <a:close/>
              </a:path>
            </a:pathLst>
          </a:custGeom>
          <a:solidFill>
            <a:srgbClr val="CCCCCC">
              <a:alpha val="21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593" name="Shape 593"/>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594" name="Shape 594"/>
        <p:cNvGrpSpPr/>
        <p:nvPr/>
      </p:nvGrpSpPr>
      <p:grpSpPr>
        <a:xfrm>
          <a:off x="0" y="0"/>
          <a:ext cx="0" cy="0"/>
          <a:chOff x="0" y="0"/>
          <a:chExt cx="0" cy="0"/>
        </a:xfrm>
      </p:grpSpPr>
      <p:sp>
        <p:nvSpPr>
          <p:cNvPr id="595" name="Google Shape;595;p3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0" name="Shape 60"/>
        <p:cNvGrpSpPr/>
        <p:nvPr/>
      </p:nvGrpSpPr>
      <p:grpSpPr>
        <a:xfrm>
          <a:off x="0" y="0"/>
          <a:ext cx="0" cy="0"/>
          <a:chOff x="0" y="0"/>
          <a:chExt cx="0" cy="0"/>
        </a:xfrm>
      </p:grpSpPr>
      <p:sp>
        <p:nvSpPr>
          <p:cNvPr id="61" name="Google Shape;61;p5"/>
          <p:cNvSpPr/>
          <p:nvPr/>
        </p:nvSpPr>
        <p:spPr>
          <a:xfrm>
            <a:off x="279900" y="243300"/>
            <a:ext cx="8584200" cy="4656900"/>
          </a:xfrm>
          <a:prstGeom prst="roundRect">
            <a:avLst>
              <a:gd fmla="val 4665" name="adj"/>
            </a:avLst>
          </a:prstGeom>
          <a:solidFill>
            <a:schemeClr val="lt1"/>
          </a:solidFill>
          <a:ln>
            <a:noFill/>
          </a:ln>
          <a:effectLst>
            <a:outerShdw blurRad="57150" rotWithShape="0" algn="bl" dir="5400000" dist="3810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5"/>
          <p:cNvSpPr txBox="1"/>
          <p:nvPr>
            <p:ph idx="1" type="subTitle"/>
          </p:nvPr>
        </p:nvSpPr>
        <p:spPr>
          <a:xfrm>
            <a:off x="1518175" y="2392500"/>
            <a:ext cx="2845200" cy="572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accent1"/>
                </a:solidFill>
                <a:latin typeface="Sora"/>
                <a:ea typeface="Sora"/>
                <a:cs typeface="Sora"/>
                <a:sym typeface="Sora"/>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3" name="Google Shape;63;p5"/>
          <p:cNvSpPr txBox="1"/>
          <p:nvPr>
            <p:ph idx="2" type="subTitle"/>
          </p:nvPr>
        </p:nvSpPr>
        <p:spPr>
          <a:xfrm>
            <a:off x="4780613" y="2392500"/>
            <a:ext cx="2845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400">
                <a:solidFill>
                  <a:schemeClr val="accent1"/>
                </a:solidFill>
                <a:latin typeface="Sora"/>
                <a:ea typeface="Sora"/>
                <a:cs typeface="Sora"/>
                <a:sym typeface="Sor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4" name="Google Shape;64;p5"/>
          <p:cNvSpPr txBox="1"/>
          <p:nvPr>
            <p:ph idx="3" type="subTitle"/>
          </p:nvPr>
        </p:nvSpPr>
        <p:spPr>
          <a:xfrm>
            <a:off x="1518175" y="2889000"/>
            <a:ext cx="2845200" cy="117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5" name="Google Shape;65;p5"/>
          <p:cNvSpPr txBox="1"/>
          <p:nvPr>
            <p:ph idx="4" type="subTitle"/>
          </p:nvPr>
        </p:nvSpPr>
        <p:spPr>
          <a:xfrm>
            <a:off x="4780613" y="2889000"/>
            <a:ext cx="2845200" cy="117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 name="Google Shape;66;p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67" name="Google Shape;67;p5"/>
          <p:cNvGrpSpPr/>
          <p:nvPr/>
        </p:nvGrpSpPr>
        <p:grpSpPr>
          <a:xfrm rot="5400000">
            <a:off x="74229" y="1226371"/>
            <a:ext cx="1482900" cy="1065600"/>
            <a:chOff x="5912779" y="4216896"/>
            <a:chExt cx="1482900" cy="1065600"/>
          </a:xfrm>
        </p:grpSpPr>
        <p:cxnSp>
          <p:nvCxnSpPr>
            <p:cNvPr id="68" name="Google Shape;68;p5"/>
            <p:cNvCxnSpPr/>
            <p:nvPr/>
          </p:nvCxnSpPr>
          <p:spPr>
            <a:xfrm>
              <a:off x="6127875" y="4216896"/>
              <a:ext cx="0" cy="1065600"/>
            </a:xfrm>
            <a:prstGeom prst="straightConnector1">
              <a:avLst/>
            </a:prstGeom>
            <a:noFill/>
            <a:ln cap="flat" cmpd="sng" w="9525">
              <a:solidFill>
                <a:schemeClr val="accent3"/>
              </a:solidFill>
              <a:prstDash val="solid"/>
              <a:round/>
              <a:headEnd len="med" w="med" type="none"/>
              <a:tailEnd len="med" w="med" type="none"/>
            </a:ln>
          </p:spPr>
        </p:cxnSp>
        <p:cxnSp>
          <p:nvCxnSpPr>
            <p:cNvPr id="69" name="Google Shape;69;p5"/>
            <p:cNvCxnSpPr/>
            <p:nvPr/>
          </p:nvCxnSpPr>
          <p:spPr>
            <a:xfrm>
              <a:off x="6343940" y="4216896"/>
              <a:ext cx="0" cy="1065600"/>
            </a:xfrm>
            <a:prstGeom prst="straightConnector1">
              <a:avLst/>
            </a:prstGeom>
            <a:noFill/>
            <a:ln cap="flat" cmpd="sng" w="9525">
              <a:solidFill>
                <a:schemeClr val="accent3"/>
              </a:solidFill>
              <a:prstDash val="solid"/>
              <a:round/>
              <a:headEnd len="med" w="med" type="none"/>
              <a:tailEnd len="med" w="med" type="none"/>
            </a:ln>
          </p:spPr>
        </p:cxnSp>
        <p:cxnSp>
          <p:nvCxnSpPr>
            <p:cNvPr id="70" name="Google Shape;70;p5"/>
            <p:cNvCxnSpPr/>
            <p:nvPr/>
          </p:nvCxnSpPr>
          <p:spPr>
            <a:xfrm>
              <a:off x="6560005" y="4216896"/>
              <a:ext cx="0" cy="1065600"/>
            </a:xfrm>
            <a:prstGeom prst="straightConnector1">
              <a:avLst/>
            </a:prstGeom>
            <a:noFill/>
            <a:ln cap="flat" cmpd="sng" w="9525">
              <a:solidFill>
                <a:schemeClr val="accent3"/>
              </a:solidFill>
              <a:prstDash val="solid"/>
              <a:round/>
              <a:headEnd len="med" w="med" type="none"/>
              <a:tailEnd len="med" w="med" type="none"/>
            </a:ln>
          </p:spPr>
        </p:cxnSp>
        <p:cxnSp>
          <p:nvCxnSpPr>
            <p:cNvPr id="71" name="Google Shape;71;p5"/>
            <p:cNvCxnSpPr/>
            <p:nvPr/>
          </p:nvCxnSpPr>
          <p:spPr>
            <a:xfrm>
              <a:off x="6776070" y="4216896"/>
              <a:ext cx="0" cy="1065600"/>
            </a:xfrm>
            <a:prstGeom prst="straightConnector1">
              <a:avLst/>
            </a:prstGeom>
            <a:noFill/>
            <a:ln cap="flat" cmpd="sng" w="9525">
              <a:solidFill>
                <a:schemeClr val="accent3"/>
              </a:solidFill>
              <a:prstDash val="solid"/>
              <a:round/>
              <a:headEnd len="med" w="med" type="none"/>
              <a:tailEnd len="med" w="med" type="none"/>
            </a:ln>
          </p:spPr>
        </p:cxnSp>
        <p:cxnSp>
          <p:nvCxnSpPr>
            <p:cNvPr id="72" name="Google Shape;72;p5"/>
            <p:cNvCxnSpPr/>
            <p:nvPr/>
          </p:nvCxnSpPr>
          <p:spPr>
            <a:xfrm>
              <a:off x="6992135" y="4216896"/>
              <a:ext cx="0" cy="1065600"/>
            </a:xfrm>
            <a:prstGeom prst="straightConnector1">
              <a:avLst/>
            </a:prstGeom>
            <a:noFill/>
            <a:ln cap="flat" cmpd="sng" w="9525">
              <a:solidFill>
                <a:schemeClr val="accent3"/>
              </a:solidFill>
              <a:prstDash val="solid"/>
              <a:round/>
              <a:headEnd len="med" w="med" type="none"/>
              <a:tailEnd len="med" w="med" type="none"/>
            </a:ln>
          </p:spPr>
        </p:cxnSp>
        <p:cxnSp>
          <p:nvCxnSpPr>
            <p:cNvPr id="73" name="Google Shape;73;p5"/>
            <p:cNvCxnSpPr/>
            <p:nvPr/>
          </p:nvCxnSpPr>
          <p:spPr>
            <a:xfrm>
              <a:off x="7208200" y="4216896"/>
              <a:ext cx="0" cy="1065600"/>
            </a:xfrm>
            <a:prstGeom prst="straightConnector1">
              <a:avLst/>
            </a:prstGeom>
            <a:noFill/>
            <a:ln cap="flat" cmpd="sng" w="9525">
              <a:solidFill>
                <a:schemeClr val="accent3"/>
              </a:solidFill>
              <a:prstDash val="solid"/>
              <a:round/>
              <a:headEnd len="med" w="med" type="none"/>
              <a:tailEnd len="med" w="med" type="none"/>
            </a:ln>
          </p:spPr>
        </p:cxnSp>
        <p:cxnSp>
          <p:nvCxnSpPr>
            <p:cNvPr id="74" name="Google Shape;74;p5"/>
            <p:cNvCxnSpPr/>
            <p:nvPr/>
          </p:nvCxnSpPr>
          <p:spPr>
            <a:xfrm>
              <a:off x="6654229" y="3676012"/>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75" name="Google Shape;75;p5"/>
            <p:cNvCxnSpPr/>
            <p:nvPr/>
          </p:nvCxnSpPr>
          <p:spPr>
            <a:xfrm>
              <a:off x="6654229" y="3892074"/>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76" name="Google Shape;76;p5"/>
            <p:cNvCxnSpPr/>
            <p:nvPr/>
          </p:nvCxnSpPr>
          <p:spPr>
            <a:xfrm>
              <a:off x="6654229" y="4108136"/>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77" name="Google Shape;77;p5"/>
            <p:cNvCxnSpPr/>
            <p:nvPr/>
          </p:nvCxnSpPr>
          <p:spPr>
            <a:xfrm>
              <a:off x="6654229" y="4324197"/>
              <a:ext cx="0" cy="1482900"/>
            </a:xfrm>
            <a:prstGeom prst="straightConnector1">
              <a:avLst/>
            </a:prstGeom>
            <a:noFill/>
            <a:ln cap="flat" cmpd="sng" w="9525">
              <a:solidFill>
                <a:schemeClr val="accent3"/>
              </a:solidFill>
              <a:prstDash val="solid"/>
              <a:round/>
              <a:headEnd len="med" w="med" type="none"/>
              <a:tailEnd len="med" w="med" type="none"/>
            </a:ln>
          </p:spPr>
        </p:cxnSp>
      </p:grpSp>
      <p:grpSp>
        <p:nvGrpSpPr>
          <p:cNvPr id="78" name="Google Shape;78;p5"/>
          <p:cNvGrpSpPr/>
          <p:nvPr/>
        </p:nvGrpSpPr>
        <p:grpSpPr>
          <a:xfrm rot="-5400000">
            <a:off x="7213806" y="-1421790"/>
            <a:ext cx="3322191" cy="3322191"/>
            <a:chOff x="6188681" y="2227829"/>
            <a:chExt cx="5346300" cy="5346300"/>
          </a:xfrm>
        </p:grpSpPr>
        <p:sp>
          <p:nvSpPr>
            <p:cNvPr id="79" name="Google Shape;79;p5"/>
            <p:cNvSpPr/>
            <p:nvPr/>
          </p:nvSpPr>
          <p:spPr>
            <a:xfrm flipH="1">
              <a:off x="7106056" y="3145329"/>
              <a:ext cx="3481200" cy="34812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5"/>
            <p:cNvSpPr/>
            <p:nvPr/>
          </p:nvSpPr>
          <p:spPr>
            <a:xfrm flipH="1">
              <a:off x="6798006" y="2837179"/>
              <a:ext cx="4097400" cy="40974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5"/>
            <p:cNvSpPr/>
            <p:nvPr/>
          </p:nvSpPr>
          <p:spPr>
            <a:xfrm flipH="1">
              <a:off x="6489756" y="2528929"/>
              <a:ext cx="4713900" cy="47139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5"/>
            <p:cNvSpPr/>
            <p:nvPr/>
          </p:nvSpPr>
          <p:spPr>
            <a:xfrm flipH="1">
              <a:off x="6188681" y="2227829"/>
              <a:ext cx="5346300" cy="53463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3" name="Shape 83"/>
        <p:cNvGrpSpPr/>
        <p:nvPr/>
      </p:nvGrpSpPr>
      <p:grpSpPr>
        <a:xfrm>
          <a:off x="0" y="0"/>
          <a:ext cx="0" cy="0"/>
          <a:chOff x="0" y="0"/>
          <a:chExt cx="0" cy="0"/>
        </a:xfrm>
      </p:grpSpPr>
      <p:sp>
        <p:nvSpPr>
          <p:cNvPr id="84" name="Google Shape;84;p6"/>
          <p:cNvSpPr/>
          <p:nvPr/>
        </p:nvSpPr>
        <p:spPr>
          <a:xfrm>
            <a:off x="279900" y="243300"/>
            <a:ext cx="8584200" cy="4656900"/>
          </a:xfrm>
          <a:prstGeom prst="roundRect">
            <a:avLst>
              <a:gd fmla="val 4665" name="adj"/>
            </a:avLst>
          </a:prstGeom>
          <a:solidFill>
            <a:schemeClr val="lt1"/>
          </a:solidFill>
          <a:ln>
            <a:noFill/>
          </a:ln>
          <a:effectLst>
            <a:outerShdw blurRad="57150" rotWithShape="0" algn="bl" dir="5400000" dist="3810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3500"/>
              <a:buNone/>
              <a:defRPr/>
            </a:lvl1pPr>
            <a:lvl2pPr lvl="1" rtl="0">
              <a:spcBef>
                <a:spcPts val="0"/>
              </a:spcBef>
              <a:spcAft>
                <a:spcPts val="0"/>
              </a:spcAft>
              <a:buClr>
                <a:schemeClr val="accent1"/>
              </a:buClr>
              <a:buSzPts val="3500"/>
              <a:buNone/>
              <a:defRPr>
                <a:solidFill>
                  <a:schemeClr val="accent1"/>
                </a:solidFill>
              </a:defRPr>
            </a:lvl2pPr>
            <a:lvl3pPr lvl="2" rtl="0">
              <a:spcBef>
                <a:spcPts val="0"/>
              </a:spcBef>
              <a:spcAft>
                <a:spcPts val="0"/>
              </a:spcAft>
              <a:buClr>
                <a:schemeClr val="accent1"/>
              </a:buClr>
              <a:buSzPts val="3500"/>
              <a:buNone/>
              <a:defRPr>
                <a:solidFill>
                  <a:schemeClr val="accent1"/>
                </a:solidFill>
              </a:defRPr>
            </a:lvl3pPr>
            <a:lvl4pPr lvl="3" rtl="0">
              <a:spcBef>
                <a:spcPts val="0"/>
              </a:spcBef>
              <a:spcAft>
                <a:spcPts val="0"/>
              </a:spcAft>
              <a:buClr>
                <a:schemeClr val="accent1"/>
              </a:buClr>
              <a:buSzPts val="3500"/>
              <a:buNone/>
              <a:defRPr>
                <a:solidFill>
                  <a:schemeClr val="accent1"/>
                </a:solidFill>
              </a:defRPr>
            </a:lvl4pPr>
            <a:lvl5pPr lvl="4" rtl="0">
              <a:spcBef>
                <a:spcPts val="0"/>
              </a:spcBef>
              <a:spcAft>
                <a:spcPts val="0"/>
              </a:spcAft>
              <a:buClr>
                <a:schemeClr val="accent1"/>
              </a:buClr>
              <a:buSzPts val="3500"/>
              <a:buNone/>
              <a:defRPr>
                <a:solidFill>
                  <a:schemeClr val="accent1"/>
                </a:solidFill>
              </a:defRPr>
            </a:lvl5pPr>
            <a:lvl6pPr lvl="5" rtl="0">
              <a:spcBef>
                <a:spcPts val="0"/>
              </a:spcBef>
              <a:spcAft>
                <a:spcPts val="0"/>
              </a:spcAft>
              <a:buClr>
                <a:schemeClr val="accent1"/>
              </a:buClr>
              <a:buSzPts val="3500"/>
              <a:buNone/>
              <a:defRPr>
                <a:solidFill>
                  <a:schemeClr val="accent1"/>
                </a:solidFill>
              </a:defRPr>
            </a:lvl6pPr>
            <a:lvl7pPr lvl="6" rtl="0">
              <a:spcBef>
                <a:spcPts val="0"/>
              </a:spcBef>
              <a:spcAft>
                <a:spcPts val="0"/>
              </a:spcAft>
              <a:buClr>
                <a:schemeClr val="accent1"/>
              </a:buClr>
              <a:buSzPts val="3500"/>
              <a:buNone/>
              <a:defRPr>
                <a:solidFill>
                  <a:schemeClr val="accent1"/>
                </a:solidFill>
              </a:defRPr>
            </a:lvl7pPr>
            <a:lvl8pPr lvl="7" rtl="0">
              <a:spcBef>
                <a:spcPts val="0"/>
              </a:spcBef>
              <a:spcAft>
                <a:spcPts val="0"/>
              </a:spcAft>
              <a:buClr>
                <a:schemeClr val="accent1"/>
              </a:buClr>
              <a:buSzPts val="3500"/>
              <a:buNone/>
              <a:defRPr>
                <a:solidFill>
                  <a:schemeClr val="accent1"/>
                </a:solidFill>
              </a:defRPr>
            </a:lvl8pPr>
            <a:lvl9pPr lvl="8" rtl="0">
              <a:spcBef>
                <a:spcPts val="0"/>
              </a:spcBef>
              <a:spcAft>
                <a:spcPts val="0"/>
              </a:spcAft>
              <a:buClr>
                <a:schemeClr val="accent1"/>
              </a:buClr>
              <a:buSzPts val="3500"/>
              <a:buNone/>
              <a:defRPr>
                <a:solidFill>
                  <a:schemeClr val="accent1"/>
                </a:solidFill>
              </a:defRPr>
            </a:lvl9pPr>
          </a:lstStyle>
          <a:p/>
        </p:txBody>
      </p:sp>
      <p:grpSp>
        <p:nvGrpSpPr>
          <p:cNvPr id="86" name="Google Shape;86;p6"/>
          <p:cNvGrpSpPr/>
          <p:nvPr/>
        </p:nvGrpSpPr>
        <p:grpSpPr>
          <a:xfrm rot="-5400000">
            <a:off x="7725152" y="-904334"/>
            <a:ext cx="2283405" cy="2283405"/>
            <a:chOff x="6188681" y="2227829"/>
            <a:chExt cx="5346300" cy="5346300"/>
          </a:xfrm>
        </p:grpSpPr>
        <p:sp>
          <p:nvSpPr>
            <p:cNvPr id="87" name="Google Shape;87;p6"/>
            <p:cNvSpPr/>
            <p:nvPr/>
          </p:nvSpPr>
          <p:spPr>
            <a:xfrm flipH="1">
              <a:off x="7106056" y="3145329"/>
              <a:ext cx="3481200" cy="34812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6"/>
            <p:cNvSpPr/>
            <p:nvPr/>
          </p:nvSpPr>
          <p:spPr>
            <a:xfrm flipH="1">
              <a:off x="6798006" y="2837179"/>
              <a:ext cx="4097400" cy="40974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6"/>
            <p:cNvSpPr/>
            <p:nvPr/>
          </p:nvSpPr>
          <p:spPr>
            <a:xfrm flipH="1">
              <a:off x="6489756" y="2528929"/>
              <a:ext cx="4713900" cy="47139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6"/>
            <p:cNvSpPr/>
            <p:nvPr/>
          </p:nvSpPr>
          <p:spPr>
            <a:xfrm flipH="1">
              <a:off x="6188681" y="2227829"/>
              <a:ext cx="5346300" cy="53463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 name="Google Shape;91;p6"/>
          <p:cNvGrpSpPr/>
          <p:nvPr/>
        </p:nvGrpSpPr>
        <p:grpSpPr>
          <a:xfrm>
            <a:off x="536304" y="243349"/>
            <a:ext cx="1482900" cy="822600"/>
            <a:chOff x="531804" y="243349"/>
            <a:chExt cx="1482900" cy="822600"/>
          </a:xfrm>
        </p:grpSpPr>
        <p:cxnSp>
          <p:nvCxnSpPr>
            <p:cNvPr id="92" name="Google Shape;92;p6"/>
            <p:cNvCxnSpPr/>
            <p:nvPr/>
          </p:nvCxnSpPr>
          <p:spPr>
            <a:xfrm>
              <a:off x="746900" y="243349"/>
              <a:ext cx="0" cy="822600"/>
            </a:xfrm>
            <a:prstGeom prst="straightConnector1">
              <a:avLst/>
            </a:prstGeom>
            <a:noFill/>
            <a:ln cap="flat" cmpd="sng" w="9525">
              <a:solidFill>
                <a:schemeClr val="accent3"/>
              </a:solidFill>
              <a:prstDash val="solid"/>
              <a:round/>
              <a:headEnd len="med" w="med" type="none"/>
              <a:tailEnd len="med" w="med" type="none"/>
            </a:ln>
          </p:spPr>
        </p:cxnSp>
        <p:cxnSp>
          <p:nvCxnSpPr>
            <p:cNvPr id="93" name="Google Shape;93;p6"/>
            <p:cNvCxnSpPr/>
            <p:nvPr/>
          </p:nvCxnSpPr>
          <p:spPr>
            <a:xfrm>
              <a:off x="962965" y="243349"/>
              <a:ext cx="0" cy="822600"/>
            </a:xfrm>
            <a:prstGeom prst="straightConnector1">
              <a:avLst/>
            </a:prstGeom>
            <a:noFill/>
            <a:ln cap="flat" cmpd="sng" w="9525">
              <a:solidFill>
                <a:schemeClr val="accent3"/>
              </a:solidFill>
              <a:prstDash val="solid"/>
              <a:round/>
              <a:headEnd len="med" w="med" type="none"/>
              <a:tailEnd len="med" w="med" type="none"/>
            </a:ln>
          </p:spPr>
        </p:cxnSp>
        <p:cxnSp>
          <p:nvCxnSpPr>
            <p:cNvPr id="94" name="Google Shape;94;p6"/>
            <p:cNvCxnSpPr/>
            <p:nvPr/>
          </p:nvCxnSpPr>
          <p:spPr>
            <a:xfrm>
              <a:off x="1179030" y="243349"/>
              <a:ext cx="0" cy="822600"/>
            </a:xfrm>
            <a:prstGeom prst="straightConnector1">
              <a:avLst/>
            </a:prstGeom>
            <a:noFill/>
            <a:ln cap="flat" cmpd="sng" w="9525">
              <a:solidFill>
                <a:schemeClr val="accent3"/>
              </a:solidFill>
              <a:prstDash val="solid"/>
              <a:round/>
              <a:headEnd len="med" w="med" type="none"/>
              <a:tailEnd len="med" w="med" type="none"/>
            </a:ln>
          </p:spPr>
        </p:cxnSp>
        <p:cxnSp>
          <p:nvCxnSpPr>
            <p:cNvPr id="95" name="Google Shape;95;p6"/>
            <p:cNvCxnSpPr/>
            <p:nvPr/>
          </p:nvCxnSpPr>
          <p:spPr>
            <a:xfrm>
              <a:off x="1395095" y="243349"/>
              <a:ext cx="0" cy="822600"/>
            </a:xfrm>
            <a:prstGeom prst="straightConnector1">
              <a:avLst/>
            </a:prstGeom>
            <a:noFill/>
            <a:ln cap="flat" cmpd="sng" w="9525">
              <a:solidFill>
                <a:schemeClr val="accent3"/>
              </a:solidFill>
              <a:prstDash val="solid"/>
              <a:round/>
              <a:headEnd len="med" w="med" type="none"/>
              <a:tailEnd len="med" w="med" type="none"/>
            </a:ln>
          </p:spPr>
        </p:cxnSp>
        <p:cxnSp>
          <p:nvCxnSpPr>
            <p:cNvPr id="96" name="Google Shape;96;p6"/>
            <p:cNvCxnSpPr/>
            <p:nvPr/>
          </p:nvCxnSpPr>
          <p:spPr>
            <a:xfrm>
              <a:off x="1611160" y="243349"/>
              <a:ext cx="0" cy="822600"/>
            </a:xfrm>
            <a:prstGeom prst="straightConnector1">
              <a:avLst/>
            </a:prstGeom>
            <a:noFill/>
            <a:ln cap="flat" cmpd="sng" w="9525">
              <a:solidFill>
                <a:schemeClr val="accent3"/>
              </a:solidFill>
              <a:prstDash val="solid"/>
              <a:round/>
              <a:headEnd len="med" w="med" type="none"/>
              <a:tailEnd len="med" w="med" type="none"/>
            </a:ln>
          </p:spPr>
        </p:cxnSp>
        <p:cxnSp>
          <p:nvCxnSpPr>
            <p:cNvPr id="97" name="Google Shape;97;p6"/>
            <p:cNvCxnSpPr/>
            <p:nvPr/>
          </p:nvCxnSpPr>
          <p:spPr>
            <a:xfrm>
              <a:off x="1827225" y="243349"/>
              <a:ext cx="0" cy="822600"/>
            </a:xfrm>
            <a:prstGeom prst="straightConnector1">
              <a:avLst/>
            </a:prstGeom>
            <a:noFill/>
            <a:ln cap="flat" cmpd="sng" w="9525">
              <a:solidFill>
                <a:schemeClr val="accent3"/>
              </a:solidFill>
              <a:prstDash val="solid"/>
              <a:round/>
              <a:headEnd len="med" w="med" type="none"/>
              <a:tailEnd len="med" w="med" type="none"/>
            </a:ln>
          </p:spPr>
        </p:cxnSp>
        <p:cxnSp>
          <p:nvCxnSpPr>
            <p:cNvPr id="98" name="Google Shape;98;p6"/>
            <p:cNvCxnSpPr/>
            <p:nvPr/>
          </p:nvCxnSpPr>
          <p:spPr>
            <a:xfrm>
              <a:off x="1273254" y="-297538"/>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99" name="Google Shape;99;p6"/>
            <p:cNvCxnSpPr/>
            <p:nvPr/>
          </p:nvCxnSpPr>
          <p:spPr>
            <a:xfrm>
              <a:off x="1273254" y="-81476"/>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100" name="Google Shape;100;p6"/>
            <p:cNvCxnSpPr/>
            <p:nvPr/>
          </p:nvCxnSpPr>
          <p:spPr>
            <a:xfrm>
              <a:off x="1273254" y="134586"/>
              <a:ext cx="0" cy="1482900"/>
            </a:xfrm>
            <a:prstGeom prst="straightConnector1">
              <a:avLst/>
            </a:prstGeom>
            <a:noFill/>
            <a:ln cap="flat" cmpd="sng" w="9525">
              <a:solidFill>
                <a:schemeClr val="accent3"/>
              </a:solidFill>
              <a:prstDash val="solid"/>
              <a:round/>
              <a:headEnd len="med" w="med" type="none"/>
              <a:tailEnd len="med" w="med" type="none"/>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1" name="Shape 101"/>
        <p:cNvGrpSpPr/>
        <p:nvPr/>
      </p:nvGrpSpPr>
      <p:grpSpPr>
        <a:xfrm>
          <a:off x="0" y="0"/>
          <a:ext cx="0" cy="0"/>
          <a:chOff x="0" y="0"/>
          <a:chExt cx="0" cy="0"/>
        </a:xfrm>
      </p:grpSpPr>
      <p:sp>
        <p:nvSpPr>
          <p:cNvPr id="102" name="Google Shape;102;p7"/>
          <p:cNvSpPr/>
          <p:nvPr/>
        </p:nvSpPr>
        <p:spPr>
          <a:xfrm>
            <a:off x="279900" y="243300"/>
            <a:ext cx="8584200" cy="4656900"/>
          </a:xfrm>
          <a:prstGeom prst="roundRect">
            <a:avLst>
              <a:gd fmla="val 4665" name="adj"/>
            </a:avLst>
          </a:prstGeom>
          <a:solidFill>
            <a:schemeClr val="lt1"/>
          </a:solidFill>
          <a:ln>
            <a:noFill/>
          </a:ln>
          <a:effectLst>
            <a:outerShdw blurRad="57150" rotWithShape="0" algn="bl" dir="5400000" dist="3810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7"/>
          <p:cNvSpPr txBox="1"/>
          <p:nvPr>
            <p:ph idx="1" type="body"/>
          </p:nvPr>
        </p:nvSpPr>
        <p:spPr>
          <a:xfrm>
            <a:off x="1117938" y="1325550"/>
            <a:ext cx="3153900" cy="2883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400">
                <a:solidFill>
                  <a:srgbClr val="434343"/>
                </a:solidFill>
              </a:defRPr>
            </a:lvl1pPr>
            <a:lvl2pPr indent="-317500" lvl="1" marL="914400" rtl="0">
              <a:lnSpc>
                <a:spcPct val="115000"/>
              </a:lnSpc>
              <a:spcBef>
                <a:spcPts val="0"/>
              </a:spcBef>
              <a:spcAft>
                <a:spcPts val="0"/>
              </a:spcAft>
              <a:buSzPts val="1400"/>
              <a:buFont typeface="Anaheim"/>
              <a:buChar char="○"/>
              <a:defRPr>
                <a:solidFill>
                  <a:srgbClr val="434343"/>
                </a:solidFill>
              </a:defRPr>
            </a:lvl2pPr>
            <a:lvl3pPr indent="-317500" lvl="2" marL="1371600" rtl="0">
              <a:lnSpc>
                <a:spcPct val="115000"/>
              </a:lnSpc>
              <a:spcBef>
                <a:spcPts val="0"/>
              </a:spcBef>
              <a:spcAft>
                <a:spcPts val="0"/>
              </a:spcAft>
              <a:buSzPts val="1400"/>
              <a:buFont typeface="Anaheim"/>
              <a:buChar char="■"/>
              <a:defRPr>
                <a:solidFill>
                  <a:srgbClr val="434343"/>
                </a:solidFill>
              </a:defRPr>
            </a:lvl3pPr>
            <a:lvl4pPr indent="-317500" lvl="3" marL="1828800" rtl="0">
              <a:lnSpc>
                <a:spcPct val="115000"/>
              </a:lnSpc>
              <a:spcBef>
                <a:spcPts val="0"/>
              </a:spcBef>
              <a:spcAft>
                <a:spcPts val="0"/>
              </a:spcAft>
              <a:buSzPts val="1400"/>
              <a:buFont typeface="Anaheim"/>
              <a:buChar char="●"/>
              <a:defRPr>
                <a:solidFill>
                  <a:srgbClr val="434343"/>
                </a:solidFill>
              </a:defRPr>
            </a:lvl4pPr>
            <a:lvl5pPr indent="-317500" lvl="4" marL="2286000" rtl="0">
              <a:lnSpc>
                <a:spcPct val="115000"/>
              </a:lnSpc>
              <a:spcBef>
                <a:spcPts val="0"/>
              </a:spcBef>
              <a:spcAft>
                <a:spcPts val="0"/>
              </a:spcAft>
              <a:buSzPts val="1400"/>
              <a:buFont typeface="Anaheim"/>
              <a:buChar char="○"/>
              <a:defRPr>
                <a:solidFill>
                  <a:srgbClr val="434343"/>
                </a:solidFill>
              </a:defRPr>
            </a:lvl5pPr>
            <a:lvl6pPr indent="-317500" lvl="5" marL="2743200" rtl="0">
              <a:lnSpc>
                <a:spcPct val="115000"/>
              </a:lnSpc>
              <a:spcBef>
                <a:spcPts val="0"/>
              </a:spcBef>
              <a:spcAft>
                <a:spcPts val="0"/>
              </a:spcAft>
              <a:buSzPts val="1400"/>
              <a:buFont typeface="Anaheim"/>
              <a:buChar char="■"/>
              <a:defRPr>
                <a:solidFill>
                  <a:srgbClr val="434343"/>
                </a:solidFill>
              </a:defRPr>
            </a:lvl6pPr>
            <a:lvl7pPr indent="-317500" lvl="6" marL="3200400" rtl="0">
              <a:lnSpc>
                <a:spcPct val="115000"/>
              </a:lnSpc>
              <a:spcBef>
                <a:spcPts val="0"/>
              </a:spcBef>
              <a:spcAft>
                <a:spcPts val="0"/>
              </a:spcAft>
              <a:buSzPts val="1400"/>
              <a:buFont typeface="Anaheim"/>
              <a:buChar char="●"/>
              <a:defRPr>
                <a:solidFill>
                  <a:srgbClr val="434343"/>
                </a:solidFill>
              </a:defRPr>
            </a:lvl7pPr>
            <a:lvl8pPr indent="-317500" lvl="7" marL="3657600" rtl="0">
              <a:lnSpc>
                <a:spcPct val="115000"/>
              </a:lnSpc>
              <a:spcBef>
                <a:spcPts val="0"/>
              </a:spcBef>
              <a:spcAft>
                <a:spcPts val="0"/>
              </a:spcAft>
              <a:buSzPts val="1400"/>
              <a:buFont typeface="Anaheim"/>
              <a:buChar char="○"/>
              <a:defRPr>
                <a:solidFill>
                  <a:srgbClr val="434343"/>
                </a:solidFill>
              </a:defRPr>
            </a:lvl8pPr>
            <a:lvl9pPr indent="-317500" lvl="8" marL="4114800" rtl="0">
              <a:lnSpc>
                <a:spcPct val="115000"/>
              </a:lnSpc>
              <a:spcBef>
                <a:spcPts val="0"/>
              </a:spcBef>
              <a:spcAft>
                <a:spcPts val="0"/>
              </a:spcAft>
              <a:buSzPts val="1400"/>
              <a:buFont typeface="Anaheim"/>
              <a:buChar char="■"/>
              <a:defRPr>
                <a:solidFill>
                  <a:srgbClr val="434343"/>
                </a:solidFill>
              </a:defRPr>
            </a:lvl9pPr>
          </a:lstStyle>
          <a:p/>
        </p:txBody>
      </p:sp>
      <p:sp>
        <p:nvSpPr>
          <p:cNvPr id="104" name="Google Shape;104;p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3500"/>
              <a:buNone/>
              <a:defRPr/>
            </a:lvl1pPr>
            <a:lvl2pPr lvl="1" rtl="0">
              <a:spcBef>
                <a:spcPts val="0"/>
              </a:spcBef>
              <a:spcAft>
                <a:spcPts val="0"/>
              </a:spcAft>
              <a:buClr>
                <a:schemeClr val="accent1"/>
              </a:buClr>
              <a:buSzPts val="3500"/>
              <a:buNone/>
              <a:defRPr>
                <a:solidFill>
                  <a:schemeClr val="accent1"/>
                </a:solidFill>
              </a:defRPr>
            </a:lvl2pPr>
            <a:lvl3pPr lvl="2" rtl="0">
              <a:spcBef>
                <a:spcPts val="0"/>
              </a:spcBef>
              <a:spcAft>
                <a:spcPts val="0"/>
              </a:spcAft>
              <a:buClr>
                <a:schemeClr val="accent1"/>
              </a:buClr>
              <a:buSzPts val="3500"/>
              <a:buNone/>
              <a:defRPr>
                <a:solidFill>
                  <a:schemeClr val="accent1"/>
                </a:solidFill>
              </a:defRPr>
            </a:lvl3pPr>
            <a:lvl4pPr lvl="3" rtl="0">
              <a:spcBef>
                <a:spcPts val="0"/>
              </a:spcBef>
              <a:spcAft>
                <a:spcPts val="0"/>
              </a:spcAft>
              <a:buClr>
                <a:schemeClr val="accent1"/>
              </a:buClr>
              <a:buSzPts val="3500"/>
              <a:buNone/>
              <a:defRPr>
                <a:solidFill>
                  <a:schemeClr val="accent1"/>
                </a:solidFill>
              </a:defRPr>
            </a:lvl4pPr>
            <a:lvl5pPr lvl="4" rtl="0">
              <a:spcBef>
                <a:spcPts val="0"/>
              </a:spcBef>
              <a:spcAft>
                <a:spcPts val="0"/>
              </a:spcAft>
              <a:buClr>
                <a:schemeClr val="accent1"/>
              </a:buClr>
              <a:buSzPts val="3500"/>
              <a:buNone/>
              <a:defRPr>
                <a:solidFill>
                  <a:schemeClr val="accent1"/>
                </a:solidFill>
              </a:defRPr>
            </a:lvl5pPr>
            <a:lvl6pPr lvl="5" rtl="0">
              <a:spcBef>
                <a:spcPts val="0"/>
              </a:spcBef>
              <a:spcAft>
                <a:spcPts val="0"/>
              </a:spcAft>
              <a:buClr>
                <a:schemeClr val="accent1"/>
              </a:buClr>
              <a:buSzPts val="3500"/>
              <a:buNone/>
              <a:defRPr>
                <a:solidFill>
                  <a:schemeClr val="accent1"/>
                </a:solidFill>
              </a:defRPr>
            </a:lvl6pPr>
            <a:lvl7pPr lvl="6" rtl="0">
              <a:spcBef>
                <a:spcPts val="0"/>
              </a:spcBef>
              <a:spcAft>
                <a:spcPts val="0"/>
              </a:spcAft>
              <a:buClr>
                <a:schemeClr val="accent1"/>
              </a:buClr>
              <a:buSzPts val="3500"/>
              <a:buNone/>
              <a:defRPr>
                <a:solidFill>
                  <a:schemeClr val="accent1"/>
                </a:solidFill>
              </a:defRPr>
            </a:lvl7pPr>
            <a:lvl8pPr lvl="7" rtl="0">
              <a:spcBef>
                <a:spcPts val="0"/>
              </a:spcBef>
              <a:spcAft>
                <a:spcPts val="0"/>
              </a:spcAft>
              <a:buClr>
                <a:schemeClr val="accent1"/>
              </a:buClr>
              <a:buSzPts val="3500"/>
              <a:buNone/>
              <a:defRPr>
                <a:solidFill>
                  <a:schemeClr val="accent1"/>
                </a:solidFill>
              </a:defRPr>
            </a:lvl8pPr>
            <a:lvl9pPr lvl="8" rtl="0">
              <a:spcBef>
                <a:spcPts val="0"/>
              </a:spcBef>
              <a:spcAft>
                <a:spcPts val="0"/>
              </a:spcAft>
              <a:buClr>
                <a:schemeClr val="accent1"/>
              </a:buClr>
              <a:buSzPts val="3500"/>
              <a:buNone/>
              <a:defRPr>
                <a:solidFill>
                  <a:schemeClr val="accent1"/>
                </a:solidFill>
              </a:defRPr>
            </a:lvl9pPr>
          </a:lstStyle>
          <a:p/>
        </p:txBody>
      </p:sp>
      <p:sp>
        <p:nvSpPr>
          <p:cNvPr id="105" name="Google Shape;105;p7"/>
          <p:cNvSpPr/>
          <p:nvPr/>
        </p:nvSpPr>
        <p:spPr>
          <a:xfrm>
            <a:off x="279900" y="2415238"/>
            <a:ext cx="8584038" cy="2484915"/>
          </a:xfrm>
          <a:custGeom>
            <a:rect b="b" l="l" r="r" t="t"/>
            <a:pathLst>
              <a:path extrusionOk="0" h="65843" w="227452">
                <a:moveTo>
                  <a:pt x="88800" y="0"/>
                </a:moveTo>
                <a:cubicBezTo>
                  <a:pt x="78068" y="0"/>
                  <a:pt x="69106" y="8113"/>
                  <a:pt x="59849" y="13775"/>
                </a:cubicBezTo>
                <a:cubicBezTo>
                  <a:pt x="48657" y="20632"/>
                  <a:pt x="35652" y="24128"/>
                  <a:pt x="22660" y="24128"/>
                </a:cubicBezTo>
                <a:cubicBezTo>
                  <a:pt x="14976" y="24128"/>
                  <a:pt x="7297" y="22905"/>
                  <a:pt x="0" y="20431"/>
                </a:cubicBezTo>
                <a:lnTo>
                  <a:pt x="0" y="59763"/>
                </a:lnTo>
                <a:cubicBezTo>
                  <a:pt x="0" y="63107"/>
                  <a:pt x="2706" y="65842"/>
                  <a:pt x="6079" y="65842"/>
                </a:cubicBezTo>
                <a:lnTo>
                  <a:pt x="221372" y="65842"/>
                </a:lnTo>
                <a:cubicBezTo>
                  <a:pt x="224746" y="65842"/>
                  <a:pt x="227451" y="63107"/>
                  <a:pt x="227451" y="59763"/>
                </a:cubicBezTo>
                <a:lnTo>
                  <a:pt x="227451" y="13775"/>
                </a:lnTo>
                <a:cubicBezTo>
                  <a:pt x="220943" y="11004"/>
                  <a:pt x="213752" y="9903"/>
                  <a:pt x="206564" y="9903"/>
                </a:cubicBezTo>
                <a:cubicBezTo>
                  <a:pt x="203580" y="9903"/>
                  <a:pt x="200597" y="10092"/>
                  <a:pt x="197664" y="10431"/>
                </a:cubicBezTo>
                <a:cubicBezTo>
                  <a:pt x="184685" y="11921"/>
                  <a:pt x="172162" y="16024"/>
                  <a:pt x="159304" y="18334"/>
                </a:cubicBezTo>
                <a:cubicBezTo>
                  <a:pt x="153998" y="19275"/>
                  <a:pt x="148546" y="19890"/>
                  <a:pt x="143142" y="19890"/>
                </a:cubicBezTo>
                <a:cubicBezTo>
                  <a:pt x="135452" y="19890"/>
                  <a:pt x="127858" y="18645"/>
                  <a:pt x="120914" y="15325"/>
                </a:cubicBezTo>
                <a:cubicBezTo>
                  <a:pt x="110215" y="10218"/>
                  <a:pt x="101036" y="218"/>
                  <a:pt x="89273" y="6"/>
                </a:cubicBezTo>
                <a:cubicBezTo>
                  <a:pt x="89115" y="2"/>
                  <a:pt x="88957" y="0"/>
                  <a:pt x="88800" y="0"/>
                </a:cubicBezTo>
                <a:close/>
              </a:path>
            </a:pathLst>
          </a:custGeom>
          <a:solidFill>
            <a:srgbClr val="CCCCCC">
              <a:alpha val="21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 name="Google Shape;106;p7"/>
          <p:cNvGrpSpPr/>
          <p:nvPr/>
        </p:nvGrpSpPr>
        <p:grpSpPr>
          <a:xfrm>
            <a:off x="7210254" y="4052524"/>
            <a:ext cx="1482900" cy="848700"/>
            <a:chOff x="7210254" y="4075699"/>
            <a:chExt cx="1482900" cy="848700"/>
          </a:xfrm>
        </p:grpSpPr>
        <p:cxnSp>
          <p:nvCxnSpPr>
            <p:cNvPr id="107" name="Google Shape;107;p7"/>
            <p:cNvCxnSpPr/>
            <p:nvPr/>
          </p:nvCxnSpPr>
          <p:spPr>
            <a:xfrm>
              <a:off x="7425350" y="4075699"/>
              <a:ext cx="0" cy="848700"/>
            </a:xfrm>
            <a:prstGeom prst="straightConnector1">
              <a:avLst/>
            </a:prstGeom>
            <a:noFill/>
            <a:ln cap="flat" cmpd="sng" w="9525">
              <a:solidFill>
                <a:schemeClr val="accent3"/>
              </a:solidFill>
              <a:prstDash val="solid"/>
              <a:round/>
              <a:headEnd len="med" w="med" type="none"/>
              <a:tailEnd len="med" w="med" type="none"/>
            </a:ln>
          </p:spPr>
        </p:cxnSp>
        <p:cxnSp>
          <p:nvCxnSpPr>
            <p:cNvPr id="108" name="Google Shape;108;p7"/>
            <p:cNvCxnSpPr/>
            <p:nvPr/>
          </p:nvCxnSpPr>
          <p:spPr>
            <a:xfrm>
              <a:off x="7641415" y="4075699"/>
              <a:ext cx="0" cy="848700"/>
            </a:xfrm>
            <a:prstGeom prst="straightConnector1">
              <a:avLst/>
            </a:prstGeom>
            <a:noFill/>
            <a:ln cap="flat" cmpd="sng" w="9525">
              <a:solidFill>
                <a:schemeClr val="accent3"/>
              </a:solidFill>
              <a:prstDash val="solid"/>
              <a:round/>
              <a:headEnd len="med" w="med" type="none"/>
              <a:tailEnd len="med" w="med" type="none"/>
            </a:ln>
          </p:spPr>
        </p:cxnSp>
        <p:cxnSp>
          <p:nvCxnSpPr>
            <p:cNvPr id="109" name="Google Shape;109;p7"/>
            <p:cNvCxnSpPr/>
            <p:nvPr/>
          </p:nvCxnSpPr>
          <p:spPr>
            <a:xfrm>
              <a:off x="7857480" y="4075699"/>
              <a:ext cx="0" cy="848700"/>
            </a:xfrm>
            <a:prstGeom prst="straightConnector1">
              <a:avLst/>
            </a:prstGeom>
            <a:noFill/>
            <a:ln cap="flat" cmpd="sng" w="9525">
              <a:solidFill>
                <a:schemeClr val="accent3"/>
              </a:solidFill>
              <a:prstDash val="solid"/>
              <a:round/>
              <a:headEnd len="med" w="med" type="none"/>
              <a:tailEnd len="med" w="med" type="none"/>
            </a:ln>
          </p:spPr>
        </p:cxnSp>
        <p:cxnSp>
          <p:nvCxnSpPr>
            <p:cNvPr id="110" name="Google Shape;110;p7"/>
            <p:cNvCxnSpPr/>
            <p:nvPr/>
          </p:nvCxnSpPr>
          <p:spPr>
            <a:xfrm>
              <a:off x="8073545" y="4075699"/>
              <a:ext cx="0" cy="848700"/>
            </a:xfrm>
            <a:prstGeom prst="straightConnector1">
              <a:avLst/>
            </a:prstGeom>
            <a:noFill/>
            <a:ln cap="flat" cmpd="sng" w="9525">
              <a:solidFill>
                <a:schemeClr val="accent3"/>
              </a:solidFill>
              <a:prstDash val="solid"/>
              <a:round/>
              <a:headEnd len="med" w="med" type="none"/>
              <a:tailEnd len="med" w="med" type="none"/>
            </a:ln>
          </p:spPr>
        </p:cxnSp>
        <p:cxnSp>
          <p:nvCxnSpPr>
            <p:cNvPr id="111" name="Google Shape;111;p7"/>
            <p:cNvCxnSpPr/>
            <p:nvPr/>
          </p:nvCxnSpPr>
          <p:spPr>
            <a:xfrm>
              <a:off x="8289610" y="4075699"/>
              <a:ext cx="0" cy="848700"/>
            </a:xfrm>
            <a:prstGeom prst="straightConnector1">
              <a:avLst/>
            </a:prstGeom>
            <a:noFill/>
            <a:ln cap="flat" cmpd="sng" w="9525">
              <a:solidFill>
                <a:schemeClr val="accent3"/>
              </a:solidFill>
              <a:prstDash val="solid"/>
              <a:round/>
              <a:headEnd len="med" w="med" type="none"/>
              <a:tailEnd len="med" w="med" type="none"/>
            </a:ln>
          </p:spPr>
        </p:cxnSp>
        <p:cxnSp>
          <p:nvCxnSpPr>
            <p:cNvPr id="112" name="Google Shape;112;p7"/>
            <p:cNvCxnSpPr/>
            <p:nvPr/>
          </p:nvCxnSpPr>
          <p:spPr>
            <a:xfrm>
              <a:off x="8505675" y="4075699"/>
              <a:ext cx="0" cy="848700"/>
            </a:xfrm>
            <a:prstGeom prst="straightConnector1">
              <a:avLst/>
            </a:prstGeom>
            <a:noFill/>
            <a:ln cap="flat" cmpd="sng" w="9525">
              <a:solidFill>
                <a:schemeClr val="accent3"/>
              </a:solidFill>
              <a:prstDash val="solid"/>
              <a:round/>
              <a:headEnd len="med" w="med" type="none"/>
              <a:tailEnd len="med" w="med" type="none"/>
            </a:ln>
          </p:spPr>
        </p:cxnSp>
        <p:cxnSp>
          <p:nvCxnSpPr>
            <p:cNvPr id="113" name="Google Shape;113;p7"/>
            <p:cNvCxnSpPr/>
            <p:nvPr/>
          </p:nvCxnSpPr>
          <p:spPr>
            <a:xfrm>
              <a:off x="7951704" y="3534812"/>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114" name="Google Shape;114;p7"/>
            <p:cNvCxnSpPr/>
            <p:nvPr/>
          </p:nvCxnSpPr>
          <p:spPr>
            <a:xfrm>
              <a:off x="7951704" y="3750874"/>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115" name="Google Shape;115;p7"/>
            <p:cNvCxnSpPr/>
            <p:nvPr/>
          </p:nvCxnSpPr>
          <p:spPr>
            <a:xfrm>
              <a:off x="7951704" y="3966936"/>
              <a:ext cx="0" cy="1482900"/>
            </a:xfrm>
            <a:prstGeom prst="straightConnector1">
              <a:avLst/>
            </a:prstGeom>
            <a:noFill/>
            <a:ln cap="flat" cmpd="sng" w="9525">
              <a:solidFill>
                <a:schemeClr val="accent3"/>
              </a:solidFill>
              <a:prstDash val="solid"/>
              <a:round/>
              <a:headEnd len="med" w="med" type="none"/>
              <a:tailEnd len="med" w="med" type="none"/>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6" name="Shape 116"/>
        <p:cNvGrpSpPr/>
        <p:nvPr/>
      </p:nvGrpSpPr>
      <p:grpSpPr>
        <a:xfrm>
          <a:off x="0" y="0"/>
          <a:ext cx="0" cy="0"/>
          <a:chOff x="0" y="0"/>
          <a:chExt cx="0" cy="0"/>
        </a:xfrm>
      </p:grpSpPr>
      <p:sp>
        <p:nvSpPr>
          <p:cNvPr id="117" name="Google Shape;117;p8"/>
          <p:cNvSpPr/>
          <p:nvPr/>
        </p:nvSpPr>
        <p:spPr>
          <a:xfrm>
            <a:off x="279900" y="243300"/>
            <a:ext cx="8584200" cy="4656900"/>
          </a:xfrm>
          <a:prstGeom prst="roundRect">
            <a:avLst>
              <a:gd fmla="val 4665" name="adj"/>
            </a:avLst>
          </a:prstGeom>
          <a:solidFill>
            <a:schemeClr val="lt1"/>
          </a:solidFill>
          <a:ln>
            <a:noFill/>
          </a:ln>
          <a:effectLst>
            <a:outerShdw blurRad="57150" rotWithShape="0" algn="bl" dir="5400000" dist="3810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8"/>
          <p:cNvSpPr txBox="1"/>
          <p:nvPr>
            <p:ph type="title"/>
          </p:nvPr>
        </p:nvSpPr>
        <p:spPr>
          <a:xfrm>
            <a:off x="715100" y="1307100"/>
            <a:ext cx="41259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119" name="Google Shape;119;p8"/>
          <p:cNvGrpSpPr/>
          <p:nvPr/>
        </p:nvGrpSpPr>
        <p:grpSpPr>
          <a:xfrm flipH="1" rot="-5400000">
            <a:off x="5265474" y="3278993"/>
            <a:ext cx="3247072" cy="3247072"/>
            <a:chOff x="6845520" y="561888"/>
            <a:chExt cx="4046700" cy="4046700"/>
          </a:xfrm>
        </p:grpSpPr>
        <p:sp>
          <p:nvSpPr>
            <p:cNvPr id="120" name="Google Shape;120;p8"/>
            <p:cNvSpPr/>
            <p:nvPr/>
          </p:nvSpPr>
          <p:spPr>
            <a:xfrm flipH="1">
              <a:off x="7306725" y="1023105"/>
              <a:ext cx="3101400" cy="3101400"/>
            </a:xfrm>
            <a:prstGeom prst="arc">
              <a:avLst>
                <a:gd fmla="val 16200000" name="adj1"/>
                <a:gd fmla="val 5414905"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flipH="1">
              <a:off x="7073540" y="789791"/>
              <a:ext cx="3567900" cy="3567900"/>
            </a:xfrm>
            <a:prstGeom prst="arc">
              <a:avLst>
                <a:gd fmla="val 16200000" name="adj1"/>
                <a:gd fmla="val 5408913"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8"/>
            <p:cNvSpPr/>
            <p:nvPr/>
          </p:nvSpPr>
          <p:spPr>
            <a:xfrm flipH="1">
              <a:off x="6845520" y="561888"/>
              <a:ext cx="4046700" cy="4046700"/>
            </a:xfrm>
            <a:prstGeom prst="arc">
              <a:avLst>
                <a:gd fmla="val 16200000" name="adj1"/>
                <a:gd fmla="val 5336663"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8"/>
            <p:cNvSpPr/>
            <p:nvPr/>
          </p:nvSpPr>
          <p:spPr>
            <a:xfrm flipH="1">
              <a:off x="7539986" y="1256344"/>
              <a:ext cx="2634900" cy="2634900"/>
            </a:xfrm>
            <a:prstGeom prst="arc">
              <a:avLst>
                <a:gd fmla="val 16200000" name="adj1"/>
                <a:gd fmla="val 5412166"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 name="Google Shape;124;p8"/>
          <p:cNvGrpSpPr/>
          <p:nvPr/>
        </p:nvGrpSpPr>
        <p:grpSpPr>
          <a:xfrm>
            <a:off x="2072016" y="243300"/>
            <a:ext cx="1482900" cy="824400"/>
            <a:chOff x="6978579" y="243300"/>
            <a:chExt cx="1482900" cy="824400"/>
          </a:xfrm>
        </p:grpSpPr>
        <p:cxnSp>
          <p:nvCxnSpPr>
            <p:cNvPr id="125" name="Google Shape;125;p8"/>
            <p:cNvCxnSpPr/>
            <p:nvPr/>
          </p:nvCxnSpPr>
          <p:spPr>
            <a:xfrm>
              <a:off x="7193675" y="243300"/>
              <a:ext cx="0" cy="824400"/>
            </a:xfrm>
            <a:prstGeom prst="straightConnector1">
              <a:avLst/>
            </a:prstGeom>
            <a:noFill/>
            <a:ln cap="flat" cmpd="sng" w="9525">
              <a:solidFill>
                <a:schemeClr val="accent3"/>
              </a:solidFill>
              <a:prstDash val="solid"/>
              <a:round/>
              <a:headEnd len="med" w="med" type="none"/>
              <a:tailEnd len="med" w="med" type="none"/>
            </a:ln>
          </p:spPr>
        </p:cxnSp>
        <p:cxnSp>
          <p:nvCxnSpPr>
            <p:cNvPr id="126" name="Google Shape;126;p8"/>
            <p:cNvCxnSpPr/>
            <p:nvPr/>
          </p:nvCxnSpPr>
          <p:spPr>
            <a:xfrm>
              <a:off x="7409740" y="243300"/>
              <a:ext cx="0" cy="824400"/>
            </a:xfrm>
            <a:prstGeom prst="straightConnector1">
              <a:avLst/>
            </a:prstGeom>
            <a:noFill/>
            <a:ln cap="flat" cmpd="sng" w="9525">
              <a:solidFill>
                <a:schemeClr val="accent3"/>
              </a:solidFill>
              <a:prstDash val="solid"/>
              <a:round/>
              <a:headEnd len="med" w="med" type="none"/>
              <a:tailEnd len="med" w="med" type="none"/>
            </a:ln>
          </p:spPr>
        </p:cxnSp>
        <p:cxnSp>
          <p:nvCxnSpPr>
            <p:cNvPr id="127" name="Google Shape;127;p8"/>
            <p:cNvCxnSpPr/>
            <p:nvPr/>
          </p:nvCxnSpPr>
          <p:spPr>
            <a:xfrm>
              <a:off x="7625805" y="243300"/>
              <a:ext cx="0" cy="824400"/>
            </a:xfrm>
            <a:prstGeom prst="straightConnector1">
              <a:avLst/>
            </a:prstGeom>
            <a:noFill/>
            <a:ln cap="flat" cmpd="sng" w="9525">
              <a:solidFill>
                <a:schemeClr val="accent3"/>
              </a:solidFill>
              <a:prstDash val="solid"/>
              <a:round/>
              <a:headEnd len="med" w="med" type="none"/>
              <a:tailEnd len="med" w="med" type="none"/>
            </a:ln>
          </p:spPr>
        </p:cxnSp>
        <p:cxnSp>
          <p:nvCxnSpPr>
            <p:cNvPr id="128" name="Google Shape;128;p8"/>
            <p:cNvCxnSpPr/>
            <p:nvPr/>
          </p:nvCxnSpPr>
          <p:spPr>
            <a:xfrm>
              <a:off x="7841870" y="243300"/>
              <a:ext cx="0" cy="824400"/>
            </a:xfrm>
            <a:prstGeom prst="straightConnector1">
              <a:avLst/>
            </a:prstGeom>
            <a:noFill/>
            <a:ln cap="flat" cmpd="sng" w="9525">
              <a:solidFill>
                <a:schemeClr val="accent3"/>
              </a:solidFill>
              <a:prstDash val="solid"/>
              <a:round/>
              <a:headEnd len="med" w="med" type="none"/>
              <a:tailEnd len="med" w="med" type="none"/>
            </a:ln>
          </p:spPr>
        </p:cxnSp>
        <p:cxnSp>
          <p:nvCxnSpPr>
            <p:cNvPr id="129" name="Google Shape;129;p8"/>
            <p:cNvCxnSpPr/>
            <p:nvPr/>
          </p:nvCxnSpPr>
          <p:spPr>
            <a:xfrm>
              <a:off x="8057935" y="243300"/>
              <a:ext cx="0" cy="824400"/>
            </a:xfrm>
            <a:prstGeom prst="straightConnector1">
              <a:avLst/>
            </a:prstGeom>
            <a:noFill/>
            <a:ln cap="flat" cmpd="sng" w="9525">
              <a:solidFill>
                <a:schemeClr val="accent3"/>
              </a:solidFill>
              <a:prstDash val="solid"/>
              <a:round/>
              <a:headEnd len="med" w="med" type="none"/>
              <a:tailEnd len="med" w="med" type="none"/>
            </a:ln>
          </p:spPr>
        </p:cxnSp>
        <p:cxnSp>
          <p:nvCxnSpPr>
            <p:cNvPr id="130" name="Google Shape;130;p8"/>
            <p:cNvCxnSpPr/>
            <p:nvPr/>
          </p:nvCxnSpPr>
          <p:spPr>
            <a:xfrm>
              <a:off x="8274000" y="243300"/>
              <a:ext cx="0" cy="824400"/>
            </a:xfrm>
            <a:prstGeom prst="straightConnector1">
              <a:avLst/>
            </a:prstGeom>
            <a:noFill/>
            <a:ln cap="flat" cmpd="sng" w="9525">
              <a:solidFill>
                <a:schemeClr val="accent3"/>
              </a:solidFill>
              <a:prstDash val="solid"/>
              <a:round/>
              <a:headEnd len="med" w="med" type="none"/>
              <a:tailEnd len="med" w="med" type="none"/>
            </a:ln>
          </p:spPr>
        </p:cxnSp>
        <p:cxnSp>
          <p:nvCxnSpPr>
            <p:cNvPr id="131" name="Google Shape;131;p8"/>
            <p:cNvCxnSpPr/>
            <p:nvPr/>
          </p:nvCxnSpPr>
          <p:spPr>
            <a:xfrm>
              <a:off x="7720029" y="-322626"/>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132" name="Google Shape;132;p8"/>
            <p:cNvCxnSpPr/>
            <p:nvPr/>
          </p:nvCxnSpPr>
          <p:spPr>
            <a:xfrm>
              <a:off x="7720029" y="-106564"/>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133" name="Google Shape;133;p8"/>
            <p:cNvCxnSpPr/>
            <p:nvPr/>
          </p:nvCxnSpPr>
          <p:spPr>
            <a:xfrm>
              <a:off x="7720029" y="109497"/>
              <a:ext cx="0" cy="1482900"/>
            </a:xfrm>
            <a:prstGeom prst="straightConnector1">
              <a:avLst/>
            </a:prstGeom>
            <a:noFill/>
            <a:ln cap="flat" cmpd="sng" w="9525">
              <a:solidFill>
                <a:schemeClr val="accent3"/>
              </a:solidFill>
              <a:prstDash val="solid"/>
              <a:round/>
              <a:headEnd len="med" w="med" type="none"/>
              <a:tailEnd len="med" w="med" type="none"/>
            </a:ln>
          </p:spPr>
        </p:cxnSp>
      </p:grpSp>
      <p:sp>
        <p:nvSpPr>
          <p:cNvPr id="134" name="Google Shape;134;p8"/>
          <p:cNvSpPr/>
          <p:nvPr/>
        </p:nvSpPr>
        <p:spPr>
          <a:xfrm flipH="1">
            <a:off x="278997" y="249273"/>
            <a:ext cx="5068928" cy="4650952"/>
          </a:xfrm>
          <a:custGeom>
            <a:rect b="b" l="l" r="r" t="t"/>
            <a:pathLst>
              <a:path extrusionOk="0" h="151645" w="164229">
                <a:moveTo>
                  <a:pt x="120125" y="1"/>
                </a:moveTo>
                <a:cubicBezTo>
                  <a:pt x="112222" y="2736"/>
                  <a:pt x="105200" y="7052"/>
                  <a:pt x="100580" y="13587"/>
                </a:cubicBezTo>
                <a:cubicBezTo>
                  <a:pt x="96933" y="18755"/>
                  <a:pt x="95717" y="25290"/>
                  <a:pt x="95899" y="31582"/>
                </a:cubicBezTo>
                <a:cubicBezTo>
                  <a:pt x="96082" y="37904"/>
                  <a:pt x="97389" y="44135"/>
                  <a:pt x="97875" y="50427"/>
                </a:cubicBezTo>
                <a:cubicBezTo>
                  <a:pt x="98696" y="60913"/>
                  <a:pt x="96720" y="72524"/>
                  <a:pt x="88817" y="79424"/>
                </a:cubicBezTo>
                <a:cubicBezTo>
                  <a:pt x="79060" y="87965"/>
                  <a:pt x="62859" y="87266"/>
                  <a:pt x="54987" y="97540"/>
                </a:cubicBezTo>
                <a:cubicBezTo>
                  <a:pt x="52707" y="100519"/>
                  <a:pt x="51400" y="104166"/>
                  <a:pt x="50367" y="107783"/>
                </a:cubicBezTo>
                <a:cubicBezTo>
                  <a:pt x="48634" y="113832"/>
                  <a:pt x="47479" y="120094"/>
                  <a:pt x="44895" y="125838"/>
                </a:cubicBezTo>
                <a:cubicBezTo>
                  <a:pt x="42312" y="131583"/>
                  <a:pt x="37995" y="136933"/>
                  <a:pt x="32008" y="138908"/>
                </a:cubicBezTo>
                <a:cubicBezTo>
                  <a:pt x="29287" y="139803"/>
                  <a:pt x="26428" y="139956"/>
                  <a:pt x="23540" y="139956"/>
                </a:cubicBezTo>
                <a:cubicBezTo>
                  <a:pt x="22032" y="139956"/>
                  <a:pt x="20516" y="139915"/>
                  <a:pt x="19007" y="139915"/>
                </a:cubicBezTo>
                <a:cubicBezTo>
                  <a:pt x="16241" y="139915"/>
                  <a:pt x="13500" y="140055"/>
                  <a:pt x="10883" y="140854"/>
                </a:cubicBezTo>
                <a:cubicBezTo>
                  <a:pt x="5806" y="142434"/>
                  <a:pt x="1703" y="146629"/>
                  <a:pt x="1" y="151644"/>
                </a:cubicBezTo>
                <a:lnTo>
                  <a:pt x="158150" y="151644"/>
                </a:lnTo>
                <a:cubicBezTo>
                  <a:pt x="161493" y="151644"/>
                  <a:pt x="164229" y="148909"/>
                  <a:pt x="164229" y="145565"/>
                </a:cubicBezTo>
                <a:lnTo>
                  <a:pt x="164229" y="6080"/>
                </a:lnTo>
                <a:cubicBezTo>
                  <a:pt x="164229" y="2706"/>
                  <a:pt x="161493" y="1"/>
                  <a:pt x="158150" y="1"/>
                </a:cubicBezTo>
                <a:close/>
              </a:path>
            </a:pathLst>
          </a:custGeom>
          <a:solidFill>
            <a:srgbClr val="CCCCCC">
              <a:alpha val="21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5" name="Shape 135"/>
        <p:cNvGrpSpPr/>
        <p:nvPr/>
      </p:nvGrpSpPr>
      <p:grpSpPr>
        <a:xfrm>
          <a:off x="0" y="0"/>
          <a:ext cx="0" cy="0"/>
          <a:chOff x="0" y="0"/>
          <a:chExt cx="0" cy="0"/>
        </a:xfrm>
      </p:grpSpPr>
      <p:sp>
        <p:nvSpPr>
          <p:cNvPr id="136" name="Google Shape;136;p9"/>
          <p:cNvSpPr/>
          <p:nvPr/>
        </p:nvSpPr>
        <p:spPr>
          <a:xfrm>
            <a:off x="279900" y="243300"/>
            <a:ext cx="8584200" cy="4656900"/>
          </a:xfrm>
          <a:prstGeom prst="roundRect">
            <a:avLst>
              <a:gd fmla="val 4665" name="adj"/>
            </a:avLst>
          </a:prstGeom>
          <a:solidFill>
            <a:schemeClr val="lt1"/>
          </a:solidFill>
          <a:ln>
            <a:noFill/>
          </a:ln>
          <a:effectLst>
            <a:outerShdw blurRad="57150" rotWithShape="0" algn="bl" dir="5400000" dist="3810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9"/>
          <p:cNvSpPr txBox="1"/>
          <p:nvPr>
            <p:ph type="title"/>
          </p:nvPr>
        </p:nvSpPr>
        <p:spPr>
          <a:xfrm>
            <a:off x="828575" y="1321750"/>
            <a:ext cx="63864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500">
                <a:solidFill>
                  <a:schemeClr val="accen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8" name="Google Shape;138;p9"/>
          <p:cNvSpPr txBox="1"/>
          <p:nvPr>
            <p:ph idx="1" type="subTitle"/>
          </p:nvPr>
        </p:nvSpPr>
        <p:spPr>
          <a:xfrm>
            <a:off x="828575" y="2163538"/>
            <a:ext cx="4661100" cy="119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39" name="Google Shape;139;p9"/>
          <p:cNvGrpSpPr/>
          <p:nvPr/>
        </p:nvGrpSpPr>
        <p:grpSpPr>
          <a:xfrm>
            <a:off x="6188681" y="2227829"/>
            <a:ext cx="5346300" cy="5346300"/>
            <a:chOff x="6188681" y="2227829"/>
            <a:chExt cx="5346300" cy="5346300"/>
          </a:xfrm>
        </p:grpSpPr>
        <p:sp>
          <p:nvSpPr>
            <p:cNvPr id="140" name="Google Shape;140;p9"/>
            <p:cNvSpPr/>
            <p:nvPr/>
          </p:nvSpPr>
          <p:spPr>
            <a:xfrm flipH="1">
              <a:off x="7106056" y="3145329"/>
              <a:ext cx="3481200" cy="34812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9"/>
            <p:cNvSpPr/>
            <p:nvPr/>
          </p:nvSpPr>
          <p:spPr>
            <a:xfrm flipH="1">
              <a:off x="6798006" y="2837179"/>
              <a:ext cx="4097400" cy="40974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9"/>
            <p:cNvSpPr/>
            <p:nvPr/>
          </p:nvSpPr>
          <p:spPr>
            <a:xfrm flipH="1">
              <a:off x="6489756" y="2528929"/>
              <a:ext cx="4713900" cy="47139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9"/>
            <p:cNvSpPr/>
            <p:nvPr/>
          </p:nvSpPr>
          <p:spPr>
            <a:xfrm flipH="1">
              <a:off x="6188681" y="2227829"/>
              <a:ext cx="5346300" cy="53463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 name="Google Shape;144;p9"/>
          <p:cNvSpPr/>
          <p:nvPr/>
        </p:nvSpPr>
        <p:spPr>
          <a:xfrm>
            <a:off x="3792900" y="236425"/>
            <a:ext cx="5068928" cy="4663842"/>
          </a:xfrm>
          <a:custGeom>
            <a:rect b="b" l="l" r="r" t="t"/>
            <a:pathLst>
              <a:path extrusionOk="0" h="151645" w="164229">
                <a:moveTo>
                  <a:pt x="120125" y="1"/>
                </a:moveTo>
                <a:cubicBezTo>
                  <a:pt x="112222" y="2736"/>
                  <a:pt x="105200" y="7052"/>
                  <a:pt x="100580" y="13587"/>
                </a:cubicBezTo>
                <a:cubicBezTo>
                  <a:pt x="96933" y="18755"/>
                  <a:pt x="95717" y="25290"/>
                  <a:pt x="95899" y="31582"/>
                </a:cubicBezTo>
                <a:cubicBezTo>
                  <a:pt x="96082" y="37904"/>
                  <a:pt x="97389" y="44135"/>
                  <a:pt x="97875" y="50427"/>
                </a:cubicBezTo>
                <a:cubicBezTo>
                  <a:pt x="98696" y="60913"/>
                  <a:pt x="96720" y="72524"/>
                  <a:pt x="88817" y="79424"/>
                </a:cubicBezTo>
                <a:cubicBezTo>
                  <a:pt x="79060" y="87965"/>
                  <a:pt x="62859" y="87266"/>
                  <a:pt x="54987" y="97540"/>
                </a:cubicBezTo>
                <a:cubicBezTo>
                  <a:pt x="52707" y="100519"/>
                  <a:pt x="51400" y="104166"/>
                  <a:pt x="50367" y="107783"/>
                </a:cubicBezTo>
                <a:cubicBezTo>
                  <a:pt x="48634" y="113832"/>
                  <a:pt x="47479" y="120094"/>
                  <a:pt x="44895" y="125838"/>
                </a:cubicBezTo>
                <a:cubicBezTo>
                  <a:pt x="42312" y="131583"/>
                  <a:pt x="37995" y="136933"/>
                  <a:pt x="32008" y="138908"/>
                </a:cubicBezTo>
                <a:cubicBezTo>
                  <a:pt x="29287" y="139803"/>
                  <a:pt x="26428" y="139956"/>
                  <a:pt x="23540" y="139956"/>
                </a:cubicBezTo>
                <a:cubicBezTo>
                  <a:pt x="22032" y="139956"/>
                  <a:pt x="20516" y="139915"/>
                  <a:pt x="19007" y="139915"/>
                </a:cubicBezTo>
                <a:cubicBezTo>
                  <a:pt x="16241" y="139915"/>
                  <a:pt x="13500" y="140055"/>
                  <a:pt x="10883" y="140854"/>
                </a:cubicBezTo>
                <a:cubicBezTo>
                  <a:pt x="5806" y="142434"/>
                  <a:pt x="1703" y="146629"/>
                  <a:pt x="1" y="151644"/>
                </a:cubicBezTo>
                <a:lnTo>
                  <a:pt x="158150" y="151644"/>
                </a:lnTo>
                <a:cubicBezTo>
                  <a:pt x="161493" y="151644"/>
                  <a:pt x="164229" y="148909"/>
                  <a:pt x="164229" y="145565"/>
                </a:cubicBezTo>
                <a:lnTo>
                  <a:pt x="164229" y="6080"/>
                </a:lnTo>
                <a:cubicBezTo>
                  <a:pt x="164229" y="2706"/>
                  <a:pt x="161493" y="1"/>
                  <a:pt x="158150" y="1"/>
                </a:cubicBezTo>
                <a:close/>
              </a:path>
            </a:pathLst>
          </a:custGeom>
          <a:solidFill>
            <a:srgbClr val="CCCCCC">
              <a:alpha val="21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noFill/>
      </p:bgPr>
    </p:bg>
    <p:spTree>
      <p:nvGrpSpPr>
        <p:cNvPr id="145" name="Shape 145"/>
        <p:cNvGrpSpPr/>
        <p:nvPr/>
      </p:nvGrpSpPr>
      <p:grpSpPr>
        <a:xfrm>
          <a:off x="0" y="0"/>
          <a:ext cx="0" cy="0"/>
          <a:chOff x="0" y="0"/>
          <a:chExt cx="0" cy="0"/>
        </a:xfrm>
      </p:grpSpPr>
      <p:sp>
        <p:nvSpPr>
          <p:cNvPr id="146" name="Google Shape;146;p10"/>
          <p:cNvSpPr txBox="1"/>
          <p:nvPr>
            <p:ph type="title"/>
          </p:nvPr>
        </p:nvSpPr>
        <p:spPr>
          <a:xfrm>
            <a:off x="1186500" y="3463900"/>
            <a:ext cx="6771000" cy="114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pic>
        <p:nvPicPr>
          <p:cNvPr id="147" name="Google Shape;147;p10"/>
          <p:cNvPicPr preferRelativeResize="0"/>
          <p:nvPr/>
        </p:nvPicPr>
        <p:blipFill>
          <a:blip r:embed="rId2">
            <a:alphaModFix/>
          </a:blip>
          <a:stretch>
            <a:fillRect/>
          </a:stretch>
        </p:blipFill>
        <p:spPr>
          <a:xfrm>
            <a:off x="0" y="0"/>
            <a:ext cx="9144000" cy="5143503"/>
          </a:xfrm>
          <a:prstGeom prst="rect">
            <a:avLst/>
          </a:prstGeom>
          <a:noFill/>
          <a:ln>
            <a:noFill/>
          </a:ln>
        </p:spPr>
      </p:pic>
      <p:sp>
        <p:nvSpPr>
          <p:cNvPr id="148" name="Google Shape;148;p10"/>
          <p:cNvSpPr/>
          <p:nvPr/>
        </p:nvSpPr>
        <p:spPr>
          <a:xfrm>
            <a:off x="225" y="-13450"/>
            <a:ext cx="9144000" cy="5143500"/>
          </a:xfrm>
          <a:prstGeom prst="rect">
            <a:avLst/>
          </a:prstGeom>
          <a:gradFill>
            <a:gsLst>
              <a:gs pos="0">
                <a:srgbClr val="F95626">
                  <a:alpha val="10196"/>
                </a:srgbClr>
              </a:gs>
              <a:gs pos="100000">
                <a:srgbClr val="FF8042">
                  <a:alpha val="24313"/>
                </a:srgbClr>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accent1"/>
            </a:gs>
            <a:gs pos="100000">
              <a:srgbClr val="FF8042"/>
            </a:gs>
          </a:gsLst>
          <a:lin ang="0"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Sora"/>
              <a:buNone/>
              <a:defRPr b="1" sz="3500">
                <a:solidFill>
                  <a:schemeClr val="dk1"/>
                </a:solidFill>
                <a:latin typeface="Sora"/>
                <a:ea typeface="Sora"/>
                <a:cs typeface="Sora"/>
                <a:sym typeface="Sora"/>
              </a:defRPr>
            </a:lvl1pPr>
            <a:lvl2pPr lvl="1" rtl="0">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2pPr>
            <a:lvl3pPr lvl="2" rtl="0">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3pPr>
            <a:lvl4pPr lvl="3" rtl="0">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4pPr>
            <a:lvl5pPr lvl="4" rtl="0">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5pPr>
            <a:lvl6pPr lvl="5" rtl="0">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6pPr>
            <a:lvl7pPr lvl="6" rtl="0">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7pPr>
            <a:lvl8pPr lvl="7" rtl="0">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8pPr>
            <a:lvl9pPr lvl="8" rtl="0">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1pPr>
            <a:lvl2pPr indent="-317500" lvl="1" marL="91440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2pPr>
            <a:lvl3pPr indent="-317500" lvl="2" marL="137160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3pPr>
            <a:lvl4pPr indent="-317500" lvl="3" marL="182880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4pPr>
            <a:lvl5pPr indent="-317500" lvl="4" marL="228600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5pPr>
            <a:lvl6pPr indent="-317500" lvl="5" marL="274320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6pPr>
            <a:lvl7pPr indent="-317500" lvl="6" marL="320040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7pPr>
            <a:lvl8pPr indent="-317500" lvl="7" marL="365760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8pPr>
            <a:lvl9pPr indent="-317500" lvl="8" marL="4114800">
              <a:lnSpc>
                <a:spcPct val="100000"/>
              </a:lnSpc>
              <a:spcBef>
                <a:spcPts val="1600"/>
              </a:spcBef>
              <a:spcAft>
                <a:spcPts val="1600"/>
              </a:spcAft>
              <a:buClr>
                <a:schemeClr val="dk1"/>
              </a:buClr>
              <a:buSzPts val="1400"/>
              <a:buFont typeface="Karla"/>
              <a:buChar char="■"/>
              <a:defRPr>
                <a:solidFill>
                  <a:schemeClr val="dk1"/>
                </a:solidFill>
                <a:latin typeface="Karla"/>
                <a:ea typeface="Karla"/>
                <a:cs typeface="Karla"/>
                <a:sym typeface="Karl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590" name="Shape 590"/>
        <p:cNvGrpSpPr/>
        <p:nvPr/>
      </p:nvGrpSpPr>
      <p:grpSpPr>
        <a:xfrm>
          <a:off x="0" y="0"/>
          <a:ext cx="0" cy="0"/>
          <a:chOff x="0" y="0"/>
          <a:chExt cx="0" cy="0"/>
        </a:xfrm>
      </p:grpSpPr>
      <p:sp>
        <p:nvSpPr>
          <p:cNvPr id="591" name="Google Shape;591;p35"/>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592" name="Google Shape;592;p35"/>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kr2wcGWYWNeJOoqCeJC3vg3juMNapZalYl0gf6hEmOQ/copy#gid=996213308" TargetMode="External"/><Relationship Id="rId5"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hyperlink" Target="https://docs.google.com/spreadsheets/d/1kr2wcGWYWNeJOoqCeJC3vg3juMNapZalYl0gf6hEmOQ/copy" TargetMode="External"/><Relationship Id="rId4" Type="http://schemas.openxmlformats.org/officeDocument/2006/relationships/image" Target="../media/image8.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38.xml"/><Relationship Id="rId5" Type="http://schemas.openxmlformats.org/officeDocument/2006/relationships/hyperlink" Target="http://bit.ly/33VAFh3" TargetMode="External"/><Relationship Id="rId6" Type="http://schemas.openxmlformats.org/officeDocument/2006/relationships/slide" Target="/ppt/slides/slide43.xml"/><Relationship Id="rId7"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8" Type="http://schemas.openxmlformats.org/officeDocument/2006/relationships/slide" Target="/ppt/slides/slide39.xml"/><Relationship Id="rId11" Type="http://schemas.openxmlformats.org/officeDocument/2006/relationships/slide" Target="/ppt/slides/slide41.xml"/><Relationship Id="rId10" Type="http://schemas.openxmlformats.org/officeDocument/2006/relationships/slide" Target="/ppt/slides/slide40.xml"/><Relationship Id="rId13" Type="http://schemas.openxmlformats.org/officeDocument/2006/relationships/slide" Target="/ppt/slides/slide43.xml"/><Relationship Id="rId12" Type="http://schemas.openxmlformats.org/officeDocument/2006/relationships/slide" Target="/ppt/slides/slide43.xml"/><Relationship Id="rId15" Type="http://schemas.openxmlformats.org/officeDocument/2006/relationships/hyperlink" Target="https://storyset.com/?utm_source=slidesgo_template&amp;utm_medium=referral-link&amp;utm_campaign=slidesgo_contents_of_this_template&amp;utm_term=storyset&amp;utm_content=storyset" TargetMode="External"/><Relationship Id="rId14" Type="http://schemas.openxmlformats.org/officeDocument/2006/relationships/slide" Target="/ppt/slides/slide44.xml"/><Relationship Id="rId17" Type="http://schemas.openxmlformats.org/officeDocument/2006/relationships/slide" Target="/ppt/slides/slide45.xml"/><Relationship Id="rId16" Type="http://schemas.openxmlformats.org/officeDocument/2006/relationships/slide" Target="/ppt/slides/slide45.xml"/><Relationship Id="rId18" Type="http://schemas.openxmlformats.org/officeDocument/2006/relationships/slide" Target="/ppt/slides/slide5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2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 Id="rId3" Type="http://schemas.openxmlformats.org/officeDocument/2006/relationships/image" Target="../media/image2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7.xml"/><Relationship Id="rId3" Type="http://schemas.openxmlformats.org/officeDocument/2006/relationships/image" Target="../media/image26.jpg"/><Relationship Id="rId4" Type="http://schemas.openxmlformats.org/officeDocument/2006/relationships/image" Target="../media/image28.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8.xml"/><Relationship Id="rId3" Type="http://schemas.openxmlformats.org/officeDocument/2006/relationships/image" Target="../media/image4.png"/><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 Id="rId3" Type="http://schemas.openxmlformats.org/officeDocument/2006/relationships/hyperlink" Target="https://www.freepik.com/free-vector/business-analysis-home-page-template_11379185.htm/?utm_source=slidesgo_template&amp;utm_medium=referral-link&amp;utm_campaign=sg_resources&amp;utm_content=freepik" TargetMode="External"/><Relationship Id="rId4" Type="http://schemas.openxmlformats.org/officeDocument/2006/relationships/hyperlink" Target="https://www.freepik.com/free-vector/strategy-marketing-landing-page-template_12296426.htm/?utm_source=slidesgo_template&amp;utm_medium=referral-link&amp;utm_campaign=sg_resources&amp;utm_content=freepik" TargetMode="External"/><Relationship Id="rId5" Type="http://schemas.openxmlformats.org/officeDocument/2006/relationships/hyperlink" Target="https://www.freepik.com/free-vector/online-marketing-landing-page-template_12296435.htm/?utm_source=slidesgo_template&amp;utm_medium=referral-link&amp;utm_campaign=sg_resources&amp;utm_content=freepik" TargetMode="External"/><Relationship Id="rId6" Type="http://schemas.openxmlformats.org/officeDocument/2006/relationships/image" Target="../media/image19.png"/><Relationship Id="rId7" Type="http://schemas.openxmlformats.org/officeDocument/2006/relationships/image" Target="../media/image23.png"/><Relationship Id="rId8"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 Id="rId3" Type="http://schemas.openxmlformats.org/officeDocument/2006/relationships/hyperlink" Target="https://www.freepik.com/free-photo/colleagues-working-together-project_22548056.htm/?utm_source=slidesgo_template&amp;utm_medium=referral-link&amp;utm_campaign=sg_resources&amp;utm_content=freepik" TargetMode="External"/><Relationship Id="rId4" Type="http://schemas.openxmlformats.org/officeDocument/2006/relationships/hyperlink" Target="https://www.freepik.com/free-photo/people-working-as-team-company_19534468.htm/?utm_source=slidesgo_template&amp;utm_medium=referral-link&amp;utm_campaign=sg_resources&amp;utm_content=freepik" TargetMode="External"/><Relationship Id="rId9" Type="http://schemas.openxmlformats.org/officeDocument/2006/relationships/hyperlink" Target="https://www.freepik.com/free-vector/ecommerce-business-landing-page-template_11379188.htm/?utm_source=slidesgo_template&amp;utm_medium=referral-link&amp;utm_campaign=sg_resources&amp;utm_content=freepik" TargetMode="External"/><Relationship Id="rId5" Type="http://schemas.openxmlformats.org/officeDocument/2006/relationships/hyperlink" Target="https://www.freepik.com/free-photo/portrait-expressive-african-american-woman_17624611.htm/?utm_source=slidesgo_template&amp;utm_medium=referral-link&amp;utm_campaign=sg_resources&amp;utm_content=freepik" TargetMode="External"/><Relationship Id="rId6" Type="http://schemas.openxmlformats.org/officeDocument/2006/relationships/hyperlink" Target="https://www.freepik.com/free-photo/portrait-african-american-man_17625284.htm/?utm_source=slidesgo_template&amp;utm_medium=referral-link&amp;utm_campaign=sg_resources&amp;utm_content=freepik" TargetMode="External"/><Relationship Id="rId7" Type="http://schemas.openxmlformats.org/officeDocument/2006/relationships/hyperlink" Target="https://www.freepik.com/free-vector/target-business-landing-page-template_11379187.htm/?utm_source=slidesgo_template&amp;utm_medium=referral-link&amp;utm_campaign=sg_resources&amp;utm_content=freepik" TargetMode="External"/><Relationship Id="rId8" Type="http://schemas.openxmlformats.org/officeDocument/2006/relationships/hyperlink" Target="https://www.freepik.com/free-vector/business-analysis-landing-page_11379189.htm/?utm_source=slidesgo_template&amp;utm_medium=referral-link&amp;utm_campaign=sg_resources&amp;utm_content=freepik" TargetMode="External"/><Relationship Id="rId11" Type="http://schemas.openxmlformats.org/officeDocument/2006/relationships/hyperlink" Target="https://www.freepik.com/free-vector/market-business-landing-page-template_11379194.htm/?utm_source=slidesgo_template&amp;utm_medium=referral-link&amp;utm_campaign=sg_resources&amp;utm_content=freepik" TargetMode="External"/><Relationship Id="rId10" Type="http://schemas.openxmlformats.org/officeDocument/2006/relationships/hyperlink" Target="https://www.freepik.com/free-vector/business-analysis-landing-page_11379191.htm/?utm_source=slidesgo_template&amp;utm_medium=referral-link&amp;utm_campaign=sg_resources&amp;utm_content=freepik" TargetMode="External"/><Relationship Id="rId12" Type="http://schemas.openxmlformats.org/officeDocument/2006/relationships/hyperlink" Target="https://www.freepik.com/free-vector/business-analysis-landing-page-template_11379196.htm/?utm_source=slidesgo_template&amp;utm_medium=referral-link&amp;utm_campaign=sg_resources&amp;utm_content=freepik"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1.xml"/><Relationship Id="rId3" Type="http://schemas.openxmlformats.org/officeDocument/2006/relationships/hyperlink" Target="http://bit.ly/33VAFh3" TargetMode="External"/><Relationship Id="rId4" Type="http://schemas.openxmlformats.org/officeDocument/2006/relationships/hyperlink" Target="http://bit.ly/30B07Gq" TargetMode="External"/><Relationship Id="rId5" Type="http://schemas.openxmlformats.org/officeDocument/2006/relationships/hyperlink" Target="http://bit.ly/2PfT4lq" TargetMode="External"/><Relationship Id="rId6" Type="http://schemas.openxmlformats.org/officeDocument/2006/relationships/slide" Target="/ppt/slides/slide3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2.xml"/><Relationship Id="rId3" Type="http://schemas.openxmlformats.org/officeDocument/2006/relationships/hyperlink" Target="http://bit.ly/2PfT4lq" TargetMode="External"/><Relationship Id="rId4" Type="http://schemas.openxmlformats.org/officeDocument/2006/relationships/slide" Target="/ppt/slides/slide38.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3.xml"/><Relationship Id="rId3" Type="http://schemas.openxmlformats.org/officeDocument/2006/relationships/hyperlink" Target="https://fonts.google.com/specimen/Sora" TargetMode="External"/><Relationship Id="rId4" Type="http://schemas.openxmlformats.org/officeDocument/2006/relationships/hyperlink" Target="https://fonts.google.com/specimen/Karla"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4.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17.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18.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21.gif"/><Relationship Id="rId14" Type="http://schemas.openxmlformats.org/officeDocument/2006/relationships/image" Target="../media/image20.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22.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5.xml"/><Relationship Id="rId3" Type="http://schemas.openxmlformats.org/officeDocument/2006/relationships/hyperlink" Target="https://bit.ly/2ZjL1pd"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1.xml"/><Relationship Id="rId3" Type="http://schemas.openxmlformats.org/officeDocument/2006/relationships/hyperlink" Target="https://chrome.google.com/webstore/detail/flaticon-for-gsuit-gslide/haekgjfnhhdkgfgmldhfokhmfkgmciba"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8.xml"/><Relationship Id="rId3" Type="http://schemas.openxmlformats.org/officeDocument/2006/relationships/hyperlink" Target="http://bit.ly/2PfT4lq" TargetMode="Externa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99" name="Shape 599"/>
        <p:cNvGrpSpPr/>
        <p:nvPr/>
      </p:nvGrpSpPr>
      <p:grpSpPr>
        <a:xfrm>
          <a:off x="0" y="0"/>
          <a:ext cx="0" cy="0"/>
          <a:chOff x="0" y="0"/>
          <a:chExt cx="0" cy="0"/>
        </a:xfrm>
      </p:grpSpPr>
      <p:pic>
        <p:nvPicPr>
          <p:cNvPr id="600" name="Google Shape;600;p38"/>
          <p:cNvPicPr preferRelativeResize="0"/>
          <p:nvPr/>
        </p:nvPicPr>
        <p:blipFill rotWithShape="1">
          <a:blip r:embed="rId3">
            <a:alphaModFix/>
          </a:blip>
          <a:srcRect b="0" l="8097" r="14854" t="0"/>
          <a:stretch/>
        </p:blipFill>
        <p:spPr>
          <a:xfrm>
            <a:off x="4866575" y="1176513"/>
            <a:ext cx="3410627" cy="2950226"/>
          </a:xfrm>
          <a:prstGeom prst="rect">
            <a:avLst/>
          </a:prstGeom>
          <a:noFill/>
          <a:ln>
            <a:noFill/>
          </a:ln>
        </p:spPr>
      </p:pic>
      <p:sp>
        <p:nvSpPr>
          <p:cNvPr id="601" name="Google Shape;601;p38"/>
          <p:cNvSpPr/>
          <p:nvPr/>
        </p:nvSpPr>
        <p:spPr>
          <a:xfrm>
            <a:off x="787687" y="3656050"/>
            <a:ext cx="3576000" cy="470700"/>
          </a:xfrm>
          <a:prstGeom prst="roundRect">
            <a:avLst>
              <a:gd fmla="val 50000" name="adj"/>
            </a:avLst>
          </a:prstGeom>
          <a:gradFill>
            <a:gsLst>
              <a:gs pos="0">
                <a:schemeClr val="accent1"/>
              </a:gs>
              <a:gs pos="100000">
                <a:srgbClr val="FF8042"/>
              </a:gs>
            </a:gsLst>
            <a:lin ang="0" scaled="0"/>
          </a:gradFill>
          <a:ln>
            <a:noFill/>
          </a:ln>
          <a:effectLst>
            <a:outerShdw blurRad="242888" rotWithShape="0" algn="bl" dir="5100000" dist="209550">
              <a:srgbClr val="FF6D42">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8"/>
          <p:cNvSpPr txBox="1"/>
          <p:nvPr>
            <p:ph type="ctrTitle"/>
          </p:nvPr>
        </p:nvSpPr>
        <p:spPr>
          <a:xfrm>
            <a:off x="787687" y="1005200"/>
            <a:ext cx="3576000" cy="246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Sprint Planning Meeting</a:t>
            </a:r>
            <a:endParaRPr/>
          </a:p>
        </p:txBody>
      </p:sp>
      <p:sp>
        <p:nvSpPr>
          <p:cNvPr id="603" name="Google Shape;603;p38"/>
          <p:cNvSpPr txBox="1"/>
          <p:nvPr>
            <p:ph idx="1" type="subTitle"/>
          </p:nvPr>
        </p:nvSpPr>
        <p:spPr>
          <a:xfrm>
            <a:off x="845787" y="3724600"/>
            <a:ext cx="3361500" cy="33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47"/>
          <p:cNvSpPr/>
          <p:nvPr/>
        </p:nvSpPr>
        <p:spPr>
          <a:xfrm>
            <a:off x="721600" y="3234000"/>
            <a:ext cx="4003500" cy="470700"/>
          </a:xfrm>
          <a:prstGeom prst="roundRect">
            <a:avLst>
              <a:gd fmla="val 50000" name="adj"/>
            </a:avLst>
          </a:prstGeom>
          <a:gradFill>
            <a:gsLst>
              <a:gs pos="0">
                <a:schemeClr val="accent1"/>
              </a:gs>
              <a:gs pos="100000">
                <a:srgbClr val="FF8042"/>
              </a:gs>
            </a:gsLst>
            <a:lin ang="0" scaled="0"/>
          </a:gradFill>
          <a:ln>
            <a:noFill/>
          </a:ln>
          <a:effectLst>
            <a:outerShdw blurRad="242888" rotWithShape="0" algn="bl" dir="4860000" dist="200025">
              <a:schemeClr val="accent1">
                <a:alpha val="33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2" name="Google Shape;692;p47"/>
          <p:cNvSpPr/>
          <p:nvPr/>
        </p:nvSpPr>
        <p:spPr>
          <a:xfrm>
            <a:off x="2253275" y="1438813"/>
            <a:ext cx="927300" cy="927300"/>
          </a:xfrm>
          <a:prstGeom prst="ellipse">
            <a:avLst/>
          </a:prstGeom>
          <a:gradFill>
            <a:gsLst>
              <a:gs pos="0">
                <a:schemeClr val="lt2"/>
              </a:gs>
              <a:gs pos="100000">
                <a:srgbClr val="34B46E"/>
              </a:gs>
            </a:gsLst>
            <a:lin ang="0" scaled="0"/>
          </a:gradFill>
          <a:ln>
            <a:noFill/>
          </a:ln>
          <a:effectLst>
            <a:outerShdw blurRad="242888" rotWithShape="0" algn="bl" dir="6540000" dist="200025">
              <a:schemeClr val="lt2">
                <a:alpha val="3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7"/>
          <p:cNvSpPr txBox="1"/>
          <p:nvPr>
            <p:ph idx="2" type="title"/>
          </p:nvPr>
        </p:nvSpPr>
        <p:spPr>
          <a:xfrm>
            <a:off x="2146775" y="1481563"/>
            <a:ext cx="11403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694" name="Google Shape;694;p47"/>
          <p:cNvSpPr txBox="1"/>
          <p:nvPr>
            <p:ph idx="1" type="subTitle"/>
          </p:nvPr>
        </p:nvSpPr>
        <p:spPr>
          <a:xfrm>
            <a:off x="806813" y="3294588"/>
            <a:ext cx="3820200" cy="34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sp>
        <p:nvSpPr>
          <p:cNvPr id="695" name="Google Shape;695;p47"/>
          <p:cNvSpPr txBox="1"/>
          <p:nvPr>
            <p:ph type="title"/>
          </p:nvPr>
        </p:nvSpPr>
        <p:spPr>
          <a:xfrm>
            <a:off x="715100" y="2296888"/>
            <a:ext cx="40101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Sprin</a:t>
            </a:r>
            <a:r>
              <a:rPr lang="en"/>
              <a:t>t</a:t>
            </a:r>
            <a:r>
              <a:rPr lang="en"/>
              <a:t> planning</a:t>
            </a:r>
            <a:endParaRPr/>
          </a:p>
        </p:txBody>
      </p:sp>
      <p:pic>
        <p:nvPicPr>
          <p:cNvPr id="696" name="Google Shape;696;p47"/>
          <p:cNvPicPr preferRelativeResize="0"/>
          <p:nvPr/>
        </p:nvPicPr>
        <p:blipFill rotWithShape="1">
          <a:blip r:embed="rId3">
            <a:alphaModFix/>
          </a:blip>
          <a:srcRect b="0" l="12116" r="15414" t="0"/>
          <a:stretch/>
        </p:blipFill>
        <p:spPr>
          <a:xfrm>
            <a:off x="4933000" y="868638"/>
            <a:ext cx="3703598" cy="34062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4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 schedule</a:t>
            </a:r>
            <a:endParaRPr/>
          </a:p>
        </p:txBody>
      </p:sp>
      <p:graphicFrame>
        <p:nvGraphicFramePr>
          <p:cNvPr id="702" name="Google Shape;702;p48"/>
          <p:cNvGraphicFramePr/>
          <p:nvPr/>
        </p:nvGraphicFramePr>
        <p:xfrm>
          <a:off x="720075" y="1184500"/>
          <a:ext cx="3000000" cy="3000000"/>
        </p:xfrm>
        <a:graphic>
          <a:graphicData uri="http://schemas.openxmlformats.org/drawingml/2006/table">
            <a:tbl>
              <a:tblPr>
                <a:noFill/>
                <a:tableStyleId>{0D4DD1E7-0F64-4406-890A-B33A93C2E62A}</a:tableStyleId>
              </a:tblPr>
              <a:tblGrid>
                <a:gridCol w="1100575"/>
                <a:gridCol w="1100575"/>
                <a:gridCol w="1100575"/>
                <a:gridCol w="1100575"/>
                <a:gridCol w="1100575"/>
                <a:gridCol w="1100575"/>
                <a:gridCol w="1100575"/>
              </a:tblGrid>
              <a:tr h="477125">
                <a:tc>
                  <a:txBody>
                    <a:bodyPr/>
                    <a:lstStyle/>
                    <a:p>
                      <a:pPr indent="0" lvl="0" marL="0" rtl="0" algn="ctr">
                        <a:spcBef>
                          <a:spcPts val="0"/>
                        </a:spcBef>
                        <a:spcAft>
                          <a:spcPts val="0"/>
                        </a:spcAft>
                        <a:buNone/>
                      </a:pPr>
                      <a:r>
                        <a:t/>
                      </a:r>
                      <a:endParaRPr b="1" sz="1800">
                        <a:solidFill>
                          <a:schemeClr val="dk1"/>
                        </a:solidFill>
                        <a:latin typeface="Sora"/>
                        <a:ea typeface="Sora"/>
                        <a:cs typeface="Sora"/>
                        <a:sym typeface="Sor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dk1"/>
                          </a:solidFill>
                          <a:latin typeface="Sora"/>
                          <a:ea typeface="Sora"/>
                          <a:cs typeface="Sora"/>
                          <a:sym typeface="Sora"/>
                        </a:rPr>
                        <a:t>Jan</a:t>
                      </a:r>
                      <a:endParaRPr b="1" sz="1800">
                        <a:solidFill>
                          <a:schemeClr val="dk1"/>
                        </a:solidFill>
                        <a:latin typeface="Sora"/>
                        <a:ea typeface="Sora"/>
                        <a:cs typeface="Sora"/>
                        <a:sym typeface="Sora"/>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dk1"/>
                          </a:solidFill>
                          <a:latin typeface="Sora"/>
                          <a:ea typeface="Sora"/>
                          <a:cs typeface="Sora"/>
                          <a:sym typeface="Sora"/>
                        </a:rPr>
                        <a:t>Feb</a:t>
                      </a:r>
                      <a:endParaRPr b="1" sz="1800">
                        <a:solidFill>
                          <a:schemeClr val="dk1"/>
                        </a:solidFill>
                        <a:latin typeface="Sora"/>
                        <a:ea typeface="Sora"/>
                        <a:cs typeface="Sora"/>
                        <a:sym typeface="Sora"/>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dk1"/>
                          </a:solidFill>
                          <a:latin typeface="Sora"/>
                          <a:ea typeface="Sora"/>
                          <a:cs typeface="Sora"/>
                          <a:sym typeface="Sora"/>
                        </a:rPr>
                        <a:t>Mar</a:t>
                      </a:r>
                      <a:endParaRPr b="1" sz="1800">
                        <a:solidFill>
                          <a:schemeClr val="dk1"/>
                        </a:solidFill>
                        <a:latin typeface="Sora"/>
                        <a:ea typeface="Sora"/>
                        <a:cs typeface="Sora"/>
                        <a:sym typeface="Sora"/>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dk1"/>
                          </a:solidFill>
                          <a:latin typeface="Sora"/>
                          <a:ea typeface="Sora"/>
                          <a:cs typeface="Sora"/>
                          <a:sym typeface="Sora"/>
                        </a:rPr>
                        <a:t>Apr</a:t>
                      </a:r>
                      <a:endParaRPr b="1" sz="1800">
                        <a:solidFill>
                          <a:schemeClr val="dk1"/>
                        </a:solidFill>
                        <a:latin typeface="Sora"/>
                        <a:ea typeface="Sora"/>
                        <a:cs typeface="Sora"/>
                        <a:sym typeface="Sora"/>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dk1"/>
                          </a:solidFill>
                          <a:latin typeface="Sora"/>
                          <a:ea typeface="Sora"/>
                          <a:cs typeface="Sora"/>
                          <a:sym typeface="Sora"/>
                        </a:rPr>
                        <a:t>May</a:t>
                      </a:r>
                      <a:endParaRPr b="1" sz="1800">
                        <a:solidFill>
                          <a:schemeClr val="dk1"/>
                        </a:solidFill>
                        <a:latin typeface="Sora"/>
                        <a:ea typeface="Sora"/>
                        <a:cs typeface="Sora"/>
                        <a:sym typeface="Sora"/>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dk1"/>
                          </a:solidFill>
                          <a:latin typeface="Sora"/>
                          <a:ea typeface="Sora"/>
                          <a:cs typeface="Sora"/>
                          <a:sym typeface="Sora"/>
                        </a:rPr>
                        <a:t>Jun</a:t>
                      </a:r>
                      <a:endParaRPr b="1" sz="1800">
                        <a:solidFill>
                          <a:schemeClr val="dk1"/>
                        </a:solidFill>
                        <a:latin typeface="Sora"/>
                        <a:ea typeface="Sora"/>
                        <a:cs typeface="Sora"/>
                        <a:sym typeface="Sora"/>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accent3"/>
                      </a:solidFill>
                      <a:prstDash val="solid"/>
                      <a:round/>
                      <a:headEnd len="sm" w="sm" type="none"/>
                      <a:tailEnd len="sm" w="sm" type="none"/>
                    </a:lnB>
                  </a:tcPr>
                </a:tc>
              </a:tr>
              <a:tr h="491150">
                <a:tc>
                  <a:txBody>
                    <a:bodyPr/>
                    <a:lstStyle/>
                    <a:p>
                      <a:pPr indent="0" lvl="0" marL="0" rtl="0" algn="ctr">
                        <a:spcBef>
                          <a:spcPts val="0"/>
                        </a:spcBef>
                        <a:spcAft>
                          <a:spcPts val="0"/>
                        </a:spcAft>
                        <a:buNone/>
                      </a:pPr>
                      <a:r>
                        <a:rPr b="1" lang="en" sz="1800">
                          <a:solidFill>
                            <a:schemeClr val="dk1"/>
                          </a:solidFill>
                          <a:latin typeface="Sora"/>
                          <a:ea typeface="Sora"/>
                          <a:cs typeface="Sora"/>
                          <a:sym typeface="Sora"/>
                        </a:rPr>
                        <a:t>Phase 1</a:t>
                      </a:r>
                      <a:endParaRPr b="1" sz="1800">
                        <a:solidFill>
                          <a:schemeClr val="dk1"/>
                        </a:solidFill>
                        <a:latin typeface="Sora"/>
                        <a:ea typeface="Sora"/>
                        <a:cs typeface="Sora"/>
                        <a:sym typeface="Sora"/>
                      </a:endParaRPr>
                    </a:p>
                  </a:txBody>
                  <a:tcPr marT="91425" marB="91425" marR="91425" marL="91425" anchor="ctr">
                    <a:lnL cap="flat" cmpd="sng" w="9525">
                      <a:solidFill>
                        <a:schemeClr val="accent3">
                          <a:alpha val="0"/>
                        </a:schemeClr>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gridSpan="6">
                  <a:txBody>
                    <a:bodyPr/>
                    <a:lstStyle/>
                    <a:p>
                      <a:pPr indent="0" lvl="0" marL="0" rtl="0" algn="ctr">
                        <a:spcBef>
                          <a:spcPts val="0"/>
                        </a:spcBef>
                        <a:spcAft>
                          <a:spcPts val="0"/>
                        </a:spcAft>
                        <a:buNone/>
                      </a:pPr>
                      <a:r>
                        <a:t/>
                      </a:r>
                      <a:endParaRPr>
                        <a:latin typeface="Karla"/>
                        <a:ea typeface="Karla"/>
                        <a:cs typeface="Karla"/>
                        <a:sym typeface="Karla"/>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hMerge="1"/>
                <a:tc hMerge="1"/>
                <a:tc hMerge="1"/>
                <a:tc hMerge="1"/>
                <a:tc hMerge="1"/>
              </a:tr>
              <a:tr h="491150">
                <a:tc>
                  <a:txBody>
                    <a:bodyPr/>
                    <a:lstStyle/>
                    <a:p>
                      <a:pPr indent="0" lvl="0" marL="0" rtl="0" algn="ctr">
                        <a:spcBef>
                          <a:spcPts val="0"/>
                        </a:spcBef>
                        <a:spcAft>
                          <a:spcPts val="0"/>
                        </a:spcAft>
                        <a:buNone/>
                      </a:pPr>
                      <a:r>
                        <a:rPr lang="en">
                          <a:solidFill>
                            <a:schemeClr val="dk1"/>
                          </a:solidFill>
                          <a:latin typeface="Karla"/>
                          <a:ea typeface="Karla"/>
                          <a:cs typeface="Karla"/>
                          <a:sym typeface="Karla"/>
                        </a:rPr>
                        <a:t>Task 1</a:t>
                      </a:r>
                      <a:endParaRPr>
                        <a:solidFill>
                          <a:schemeClr val="dk1"/>
                        </a:solidFill>
                        <a:latin typeface="Karla"/>
                        <a:ea typeface="Karla"/>
                        <a:cs typeface="Karla"/>
                        <a:sym typeface="Karla"/>
                      </a:endParaRPr>
                    </a:p>
                  </a:txBody>
                  <a:tcPr marT="91425" marB="91425" marR="91425" marL="91425" anchor="ctr">
                    <a:lnL cap="flat" cmpd="sng" w="9525">
                      <a:solidFill>
                        <a:schemeClr val="accent3">
                          <a:alpha val="0"/>
                        </a:schemeClr>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gridSpan="6">
                  <a:txBody>
                    <a:bodyPr/>
                    <a:lstStyle/>
                    <a:p>
                      <a:pPr indent="0" lvl="0" marL="0" rtl="0" algn="ctr">
                        <a:spcBef>
                          <a:spcPts val="0"/>
                        </a:spcBef>
                        <a:spcAft>
                          <a:spcPts val="0"/>
                        </a:spcAft>
                        <a:buNone/>
                      </a:pPr>
                      <a:r>
                        <a:t/>
                      </a:r>
                      <a:endParaRPr>
                        <a:latin typeface="Karla"/>
                        <a:ea typeface="Karla"/>
                        <a:cs typeface="Karla"/>
                        <a:sym typeface="Karla"/>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hMerge="1"/>
                <a:tc hMerge="1"/>
                <a:tc hMerge="1"/>
                <a:tc hMerge="1"/>
                <a:tc hMerge="1"/>
              </a:tr>
              <a:tr h="491150">
                <a:tc>
                  <a:txBody>
                    <a:bodyPr/>
                    <a:lstStyle/>
                    <a:p>
                      <a:pPr indent="0" lvl="0" marL="0" rtl="0" algn="ctr">
                        <a:spcBef>
                          <a:spcPts val="0"/>
                        </a:spcBef>
                        <a:spcAft>
                          <a:spcPts val="0"/>
                        </a:spcAft>
                        <a:buNone/>
                      </a:pPr>
                      <a:r>
                        <a:rPr lang="en">
                          <a:solidFill>
                            <a:schemeClr val="dk1"/>
                          </a:solidFill>
                          <a:latin typeface="Karla"/>
                          <a:ea typeface="Karla"/>
                          <a:cs typeface="Karla"/>
                          <a:sym typeface="Karla"/>
                        </a:rPr>
                        <a:t>Task 2</a:t>
                      </a:r>
                      <a:endParaRPr b="1" sz="1800">
                        <a:solidFill>
                          <a:schemeClr val="dk1"/>
                        </a:solidFill>
                        <a:latin typeface="Sora"/>
                        <a:ea typeface="Sora"/>
                        <a:cs typeface="Sora"/>
                        <a:sym typeface="Sora"/>
                      </a:endParaRPr>
                    </a:p>
                  </a:txBody>
                  <a:tcPr marT="91425" marB="91425" marR="91425" marL="91425" anchor="ctr">
                    <a:lnL cap="flat" cmpd="sng" w="9525">
                      <a:solidFill>
                        <a:schemeClr val="accent3">
                          <a:alpha val="0"/>
                        </a:schemeClr>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gridSpan="6">
                  <a:txBody>
                    <a:bodyPr/>
                    <a:lstStyle/>
                    <a:p>
                      <a:pPr indent="0" lvl="0" marL="0" rtl="0" algn="ctr">
                        <a:spcBef>
                          <a:spcPts val="0"/>
                        </a:spcBef>
                        <a:spcAft>
                          <a:spcPts val="0"/>
                        </a:spcAft>
                        <a:buNone/>
                      </a:pPr>
                      <a:r>
                        <a:t/>
                      </a:r>
                      <a:endParaRPr>
                        <a:latin typeface="Karla"/>
                        <a:ea typeface="Karla"/>
                        <a:cs typeface="Karla"/>
                        <a:sym typeface="Karla"/>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hMerge="1"/>
                <a:tc hMerge="1"/>
                <a:tc hMerge="1"/>
                <a:tc hMerge="1"/>
                <a:tc hMerge="1"/>
              </a:tr>
              <a:tr h="491150">
                <a:tc>
                  <a:txBody>
                    <a:bodyPr/>
                    <a:lstStyle/>
                    <a:p>
                      <a:pPr indent="0" lvl="0" marL="0" rtl="0" algn="ctr">
                        <a:spcBef>
                          <a:spcPts val="0"/>
                        </a:spcBef>
                        <a:spcAft>
                          <a:spcPts val="0"/>
                        </a:spcAft>
                        <a:buNone/>
                      </a:pPr>
                      <a:r>
                        <a:rPr b="1" lang="en" sz="1800">
                          <a:solidFill>
                            <a:schemeClr val="dk1"/>
                          </a:solidFill>
                          <a:latin typeface="Sora"/>
                          <a:ea typeface="Sora"/>
                          <a:cs typeface="Sora"/>
                          <a:sym typeface="Sora"/>
                        </a:rPr>
                        <a:t>Phase 2</a:t>
                      </a:r>
                      <a:endParaRPr b="1" sz="1800">
                        <a:solidFill>
                          <a:schemeClr val="dk1"/>
                        </a:solidFill>
                        <a:latin typeface="Sora"/>
                        <a:ea typeface="Sora"/>
                        <a:cs typeface="Sora"/>
                        <a:sym typeface="Sora"/>
                      </a:endParaRPr>
                    </a:p>
                  </a:txBody>
                  <a:tcPr marT="91425" marB="91425" marR="91425" marL="91425" anchor="ctr">
                    <a:lnL cap="flat" cmpd="sng" w="9525">
                      <a:solidFill>
                        <a:schemeClr val="accent3">
                          <a:alpha val="0"/>
                        </a:schemeClr>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gridSpan="6">
                  <a:txBody>
                    <a:bodyPr/>
                    <a:lstStyle/>
                    <a:p>
                      <a:pPr indent="0" lvl="0" marL="0" rtl="0" algn="ctr">
                        <a:spcBef>
                          <a:spcPts val="0"/>
                        </a:spcBef>
                        <a:spcAft>
                          <a:spcPts val="0"/>
                        </a:spcAft>
                        <a:buNone/>
                      </a:pPr>
                      <a:r>
                        <a:t/>
                      </a:r>
                      <a:endParaRPr>
                        <a:latin typeface="Karla"/>
                        <a:ea typeface="Karla"/>
                        <a:cs typeface="Karla"/>
                        <a:sym typeface="Karla"/>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hMerge="1"/>
                <a:tc hMerge="1"/>
                <a:tc hMerge="1"/>
                <a:tc hMerge="1"/>
                <a:tc hMerge="1"/>
              </a:tr>
              <a:tr h="491150">
                <a:tc>
                  <a:txBody>
                    <a:bodyPr/>
                    <a:lstStyle/>
                    <a:p>
                      <a:pPr indent="0" lvl="0" marL="0" rtl="0" algn="ctr">
                        <a:spcBef>
                          <a:spcPts val="0"/>
                        </a:spcBef>
                        <a:spcAft>
                          <a:spcPts val="0"/>
                        </a:spcAft>
                        <a:buNone/>
                      </a:pPr>
                      <a:r>
                        <a:rPr lang="en">
                          <a:solidFill>
                            <a:schemeClr val="dk1"/>
                          </a:solidFill>
                          <a:latin typeface="Karla"/>
                          <a:ea typeface="Karla"/>
                          <a:cs typeface="Karla"/>
                          <a:sym typeface="Karla"/>
                        </a:rPr>
                        <a:t>Task 1</a:t>
                      </a:r>
                      <a:endParaRPr b="1" sz="1800">
                        <a:solidFill>
                          <a:schemeClr val="dk1"/>
                        </a:solidFill>
                        <a:latin typeface="Sora"/>
                        <a:ea typeface="Sora"/>
                        <a:cs typeface="Sora"/>
                        <a:sym typeface="Sora"/>
                      </a:endParaRPr>
                    </a:p>
                  </a:txBody>
                  <a:tcPr marT="91425" marB="91425" marR="91425" marL="91425" anchor="ctr">
                    <a:lnL cap="flat" cmpd="sng" w="9525">
                      <a:solidFill>
                        <a:schemeClr val="accent3">
                          <a:alpha val="0"/>
                        </a:schemeClr>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gridSpan="6">
                  <a:txBody>
                    <a:bodyPr/>
                    <a:lstStyle/>
                    <a:p>
                      <a:pPr indent="0" lvl="0" marL="0" rtl="0" algn="ctr">
                        <a:spcBef>
                          <a:spcPts val="0"/>
                        </a:spcBef>
                        <a:spcAft>
                          <a:spcPts val="0"/>
                        </a:spcAft>
                        <a:buNone/>
                      </a:pPr>
                      <a:r>
                        <a:t/>
                      </a:r>
                      <a:endParaRPr>
                        <a:latin typeface="Karla"/>
                        <a:ea typeface="Karla"/>
                        <a:cs typeface="Karla"/>
                        <a:sym typeface="Karla"/>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hMerge="1"/>
                <a:tc hMerge="1"/>
                <a:tc hMerge="1"/>
                <a:tc hMerge="1"/>
                <a:tc hMerge="1"/>
              </a:tr>
              <a:tr h="491150">
                <a:tc>
                  <a:txBody>
                    <a:bodyPr/>
                    <a:lstStyle/>
                    <a:p>
                      <a:pPr indent="0" lvl="0" marL="0" rtl="0" algn="ctr">
                        <a:spcBef>
                          <a:spcPts val="0"/>
                        </a:spcBef>
                        <a:spcAft>
                          <a:spcPts val="0"/>
                        </a:spcAft>
                        <a:buNone/>
                      </a:pPr>
                      <a:r>
                        <a:rPr lang="en">
                          <a:solidFill>
                            <a:schemeClr val="dk1"/>
                          </a:solidFill>
                          <a:latin typeface="Karla"/>
                          <a:ea typeface="Karla"/>
                          <a:cs typeface="Karla"/>
                          <a:sym typeface="Karla"/>
                        </a:rPr>
                        <a:t>Task 2</a:t>
                      </a:r>
                      <a:endParaRPr b="1" sz="1800">
                        <a:solidFill>
                          <a:schemeClr val="dk1"/>
                        </a:solidFill>
                        <a:latin typeface="Sora"/>
                        <a:ea typeface="Sora"/>
                        <a:cs typeface="Sora"/>
                        <a:sym typeface="Sora"/>
                      </a:endParaRPr>
                    </a:p>
                  </a:txBody>
                  <a:tcPr marT="91425" marB="91425" marR="91425" marL="91425" anchor="ctr">
                    <a:lnL cap="flat" cmpd="sng" w="9525">
                      <a:solidFill>
                        <a:schemeClr val="accent3">
                          <a:alpha val="0"/>
                        </a:schemeClr>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alpha val="0"/>
                        </a:schemeClr>
                      </a:solidFill>
                      <a:prstDash val="solid"/>
                      <a:round/>
                      <a:headEnd len="sm" w="sm" type="none"/>
                      <a:tailEnd len="sm" w="sm" type="none"/>
                    </a:lnB>
                  </a:tcPr>
                </a:tc>
                <a:tc gridSpan="6">
                  <a:txBody>
                    <a:bodyPr/>
                    <a:lstStyle/>
                    <a:p>
                      <a:pPr indent="0" lvl="0" marL="0" rtl="0" algn="ctr">
                        <a:spcBef>
                          <a:spcPts val="0"/>
                        </a:spcBef>
                        <a:spcAft>
                          <a:spcPts val="0"/>
                        </a:spcAft>
                        <a:buNone/>
                      </a:pPr>
                      <a:r>
                        <a:t/>
                      </a:r>
                      <a:endParaRPr>
                        <a:latin typeface="Karla"/>
                        <a:ea typeface="Karla"/>
                        <a:cs typeface="Karla"/>
                        <a:sym typeface="Karla"/>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alpha val="0"/>
                        </a:schemeClr>
                      </a:solidFill>
                      <a:prstDash val="solid"/>
                      <a:round/>
                      <a:headEnd len="sm" w="sm" type="none"/>
                      <a:tailEnd len="sm" w="sm" type="none"/>
                    </a:lnB>
                  </a:tcPr>
                </a:tc>
                <a:tc hMerge="1"/>
                <a:tc hMerge="1"/>
                <a:tc hMerge="1"/>
                <a:tc hMerge="1"/>
                <a:tc hMerge="1"/>
              </a:tr>
            </a:tbl>
          </a:graphicData>
        </a:graphic>
      </p:graphicFrame>
      <p:sp>
        <p:nvSpPr>
          <p:cNvPr id="703" name="Google Shape;703;p48"/>
          <p:cNvSpPr/>
          <p:nvPr/>
        </p:nvSpPr>
        <p:spPr>
          <a:xfrm>
            <a:off x="1860575" y="1813125"/>
            <a:ext cx="3261900" cy="188100"/>
          </a:xfrm>
          <a:prstGeom prst="roundRect">
            <a:avLst>
              <a:gd fmla="val 50000" name="adj"/>
            </a:avLst>
          </a:prstGeom>
          <a:gradFill>
            <a:gsLst>
              <a:gs pos="0">
                <a:schemeClr val="accent1"/>
              </a:gs>
              <a:gs pos="100000">
                <a:srgbClr val="FF8042"/>
              </a:gs>
            </a:gsLst>
            <a:lin ang="0" scaled="0"/>
          </a:gradFill>
          <a:ln>
            <a:noFill/>
          </a:ln>
          <a:effectLst>
            <a:outerShdw blurRad="257175" rotWithShape="0" algn="bl" dir="5100000" dist="209550">
              <a:schemeClr val="accent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704" name="Google Shape;704;p48"/>
          <p:cNvSpPr/>
          <p:nvPr/>
        </p:nvSpPr>
        <p:spPr>
          <a:xfrm>
            <a:off x="4021800" y="3286575"/>
            <a:ext cx="4299300" cy="188100"/>
          </a:xfrm>
          <a:prstGeom prst="roundRect">
            <a:avLst>
              <a:gd fmla="val 50000" name="adj"/>
            </a:avLst>
          </a:prstGeom>
          <a:gradFill>
            <a:gsLst>
              <a:gs pos="0">
                <a:schemeClr val="accent1"/>
              </a:gs>
              <a:gs pos="100000">
                <a:srgbClr val="FF8042"/>
              </a:gs>
            </a:gsLst>
            <a:lin ang="0" scaled="0"/>
          </a:gradFill>
          <a:ln>
            <a:noFill/>
          </a:ln>
          <a:effectLst>
            <a:outerShdw blurRad="257175" rotWithShape="0" algn="bl" dir="5100000" dist="209550">
              <a:schemeClr val="accent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705" name="Google Shape;705;p48"/>
          <p:cNvSpPr/>
          <p:nvPr/>
        </p:nvSpPr>
        <p:spPr>
          <a:xfrm>
            <a:off x="1860575" y="2299675"/>
            <a:ext cx="1620300" cy="188100"/>
          </a:xfrm>
          <a:prstGeom prst="roundRect">
            <a:avLst>
              <a:gd fmla="val 50000" name="adj"/>
            </a:avLst>
          </a:prstGeom>
          <a:gradFill>
            <a:gsLst>
              <a:gs pos="0">
                <a:srgbClr val="EDEDED"/>
              </a:gs>
              <a:gs pos="100000">
                <a:srgbClr val="ACACAC"/>
              </a:gs>
            </a:gsLst>
            <a:lin ang="5400012" scaled="0"/>
          </a:gradFill>
          <a:ln>
            <a:noFill/>
          </a:ln>
          <a:effectLst>
            <a:outerShdw blurRad="257175" rotWithShape="0" algn="bl" dir="5100000" dist="209550">
              <a:schemeClr val="accent3">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706" name="Google Shape;706;p48"/>
          <p:cNvSpPr/>
          <p:nvPr/>
        </p:nvSpPr>
        <p:spPr>
          <a:xfrm>
            <a:off x="3502175" y="2796625"/>
            <a:ext cx="1620300" cy="188100"/>
          </a:xfrm>
          <a:prstGeom prst="roundRect">
            <a:avLst>
              <a:gd fmla="val 50000" name="adj"/>
            </a:avLst>
          </a:prstGeom>
          <a:gradFill>
            <a:gsLst>
              <a:gs pos="0">
                <a:srgbClr val="EDEDED"/>
              </a:gs>
              <a:gs pos="100000">
                <a:srgbClr val="ACACAC"/>
              </a:gs>
            </a:gsLst>
            <a:lin ang="5400012" scaled="0"/>
          </a:gradFill>
          <a:ln>
            <a:noFill/>
          </a:ln>
          <a:effectLst>
            <a:outerShdw blurRad="257175" rotWithShape="0" algn="bl" dir="5100000" dist="209550">
              <a:schemeClr val="accent3">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707" name="Google Shape;707;p48"/>
          <p:cNvSpPr/>
          <p:nvPr/>
        </p:nvSpPr>
        <p:spPr>
          <a:xfrm>
            <a:off x="4021800" y="3776525"/>
            <a:ext cx="2201100" cy="188100"/>
          </a:xfrm>
          <a:prstGeom prst="roundRect">
            <a:avLst>
              <a:gd fmla="val 50000" name="adj"/>
            </a:avLst>
          </a:prstGeom>
          <a:gradFill>
            <a:gsLst>
              <a:gs pos="0">
                <a:srgbClr val="EDEDED"/>
              </a:gs>
              <a:gs pos="100000">
                <a:srgbClr val="ACACAC"/>
              </a:gs>
            </a:gsLst>
            <a:lin ang="5400012" scaled="0"/>
          </a:gradFill>
          <a:ln>
            <a:noFill/>
          </a:ln>
          <a:effectLst>
            <a:outerShdw blurRad="257175" rotWithShape="0" algn="bl" dir="5100000" dist="209550">
              <a:schemeClr val="accent3">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708" name="Google Shape;708;p48"/>
          <p:cNvSpPr/>
          <p:nvPr/>
        </p:nvSpPr>
        <p:spPr>
          <a:xfrm>
            <a:off x="6222950" y="4273475"/>
            <a:ext cx="2098200" cy="188100"/>
          </a:xfrm>
          <a:prstGeom prst="roundRect">
            <a:avLst>
              <a:gd fmla="val 50000" name="adj"/>
            </a:avLst>
          </a:prstGeom>
          <a:gradFill>
            <a:gsLst>
              <a:gs pos="0">
                <a:srgbClr val="EDEDED"/>
              </a:gs>
              <a:gs pos="100000">
                <a:srgbClr val="ACACAC"/>
              </a:gs>
            </a:gsLst>
            <a:lin ang="5400012" scaled="0"/>
          </a:gradFill>
          <a:ln>
            <a:noFill/>
          </a:ln>
          <a:effectLst>
            <a:outerShdw blurRad="257175" rotWithShape="0" algn="bl" dir="5100000" dist="209550">
              <a:schemeClr val="accent3">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4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 timeline</a:t>
            </a:r>
            <a:endParaRPr/>
          </a:p>
        </p:txBody>
      </p:sp>
      <p:sp>
        <p:nvSpPr>
          <p:cNvPr id="714" name="Google Shape;714;p49"/>
          <p:cNvSpPr/>
          <p:nvPr/>
        </p:nvSpPr>
        <p:spPr>
          <a:xfrm>
            <a:off x="720000" y="2547375"/>
            <a:ext cx="1849800" cy="572700"/>
          </a:xfrm>
          <a:prstGeom prst="roundRect">
            <a:avLst>
              <a:gd fmla="val 50000" name="adj"/>
            </a:avLst>
          </a:prstGeom>
          <a:gradFill>
            <a:gsLst>
              <a:gs pos="0">
                <a:schemeClr val="accent1"/>
              </a:gs>
              <a:gs pos="100000">
                <a:srgbClr val="FF8042"/>
              </a:gs>
            </a:gsLst>
            <a:lin ang="0" scaled="0"/>
          </a:gradFill>
          <a:ln>
            <a:noFill/>
          </a:ln>
          <a:effectLst>
            <a:outerShdw blurRad="257175" rotWithShape="0" algn="bl" dir="5100000" dist="209550">
              <a:schemeClr val="accent1">
                <a:alpha val="3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lt1"/>
                </a:solidFill>
                <a:latin typeface="Sora"/>
                <a:ea typeface="Sora"/>
                <a:cs typeface="Sora"/>
                <a:sym typeface="Sora"/>
              </a:rPr>
              <a:t>Week 1</a:t>
            </a:r>
            <a:endParaRPr sz="900">
              <a:solidFill>
                <a:schemeClr val="lt1"/>
              </a:solidFill>
              <a:latin typeface="Sora"/>
              <a:ea typeface="Sora"/>
              <a:cs typeface="Sora"/>
              <a:sym typeface="Sora"/>
            </a:endParaRPr>
          </a:p>
        </p:txBody>
      </p:sp>
      <p:sp>
        <p:nvSpPr>
          <p:cNvPr id="715" name="Google Shape;715;p49"/>
          <p:cNvSpPr/>
          <p:nvPr/>
        </p:nvSpPr>
        <p:spPr>
          <a:xfrm>
            <a:off x="2671423" y="2547375"/>
            <a:ext cx="1849800" cy="572700"/>
          </a:xfrm>
          <a:prstGeom prst="roundRect">
            <a:avLst>
              <a:gd fmla="val 50000" name="adj"/>
            </a:avLst>
          </a:prstGeom>
          <a:gradFill>
            <a:gsLst>
              <a:gs pos="0">
                <a:schemeClr val="accent1"/>
              </a:gs>
              <a:gs pos="100000">
                <a:srgbClr val="FF8042"/>
              </a:gs>
            </a:gsLst>
            <a:lin ang="0" scaled="0"/>
          </a:gradFill>
          <a:ln>
            <a:noFill/>
          </a:ln>
          <a:effectLst>
            <a:outerShdw blurRad="257175" rotWithShape="0" algn="bl" dir="5100000" dist="209550">
              <a:schemeClr val="accent1">
                <a:alpha val="3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lt1"/>
                </a:solidFill>
                <a:latin typeface="Sora"/>
                <a:ea typeface="Sora"/>
                <a:cs typeface="Sora"/>
                <a:sym typeface="Sora"/>
              </a:rPr>
              <a:t>Week 2</a:t>
            </a:r>
            <a:endParaRPr sz="900">
              <a:solidFill>
                <a:schemeClr val="lt1"/>
              </a:solidFill>
              <a:latin typeface="Sora"/>
              <a:ea typeface="Sora"/>
              <a:cs typeface="Sora"/>
              <a:sym typeface="Sora"/>
            </a:endParaRPr>
          </a:p>
        </p:txBody>
      </p:sp>
      <p:sp>
        <p:nvSpPr>
          <p:cNvPr id="716" name="Google Shape;716;p49"/>
          <p:cNvSpPr/>
          <p:nvPr/>
        </p:nvSpPr>
        <p:spPr>
          <a:xfrm>
            <a:off x="4622847" y="2547375"/>
            <a:ext cx="1849800" cy="572700"/>
          </a:xfrm>
          <a:prstGeom prst="roundRect">
            <a:avLst>
              <a:gd fmla="val 50000" name="adj"/>
            </a:avLst>
          </a:prstGeom>
          <a:gradFill>
            <a:gsLst>
              <a:gs pos="0">
                <a:schemeClr val="accent1"/>
              </a:gs>
              <a:gs pos="100000">
                <a:srgbClr val="FF8042"/>
              </a:gs>
            </a:gsLst>
            <a:lin ang="0" scaled="0"/>
          </a:gradFill>
          <a:ln>
            <a:noFill/>
          </a:ln>
          <a:effectLst>
            <a:outerShdw blurRad="257175" rotWithShape="0" algn="bl" dir="5100000" dist="209550">
              <a:schemeClr val="accent1">
                <a:alpha val="3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lt1"/>
                </a:solidFill>
                <a:latin typeface="Sora"/>
                <a:ea typeface="Sora"/>
                <a:cs typeface="Sora"/>
                <a:sym typeface="Sora"/>
              </a:rPr>
              <a:t>Week 3</a:t>
            </a:r>
            <a:endParaRPr sz="900">
              <a:solidFill>
                <a:schemeClr val="lt1"/>
              </a:solidFill>
              <a:latin typeface="Sora"/>
              <a:ea typeface="Sora"/>
              <a:cs typeface="Sora"/>
              <a:sym typeface="Sora"/>
            </a:endParaRPr>
          </a:p>
        </p:txBody>
      </p:sp>
      <p:sp>
        <p:nvSpPr>
          <p:cNvPr id="717" name="Google Shape;717;p49"/>
          <p:cNvSpPr/>
          <p:nvPr/>
        </p:nvSpPr>
        <p:spPr>
          <a:xfrm>
            <a:off x="6574270" y="2547375"/>
            <a:ext cx="1849800" cy="572700"/>
          </a:xfrm>
          <a:prstGeom prst="roundRect">
            <a:avLst>
              <a:gd fmla="val 50000" name="adj"/>
            </a:avLst>
          </a:prstGeom>
          <a:gradFill>
            <a:gsLst>
              <a:gs pos="0">
                <a:schemeClr val="accent1"/>
              </a:gs>
              <a:gs pos="100000">
                <a:srgbClr val="FF8042"/>
              </a:gs>
            </a:gsLst>
            <a:lin ang="0" scaled="0"/>
          </a:gradFill>
          <a:ln>
            <a:noFill/>
          </a:ln>
          <a:effectLst>
            <a:outerShdw blurRad="257175" rotWithShape="0" algn="bl" dir="5100000" dist="209550">
              <a:schemeClr val="accent1">
                <a:alpha val="3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lt1"/>
                </a:solidFill>
                <a:latin typeface="Sora"/>
                <a:ea typeface="Sora"/>
                <a:cs typeface="Sora"/>
                <a:sym typeface="Sora"/>
              </a:rPr>
              <a:t>Week 4</a:t>
            </a:r>
            <a:endParaRPr sz="900">
              <a:solidFill>
                <a:schemeClr val="lt1"/>
              </a:solidFill>
              <a:latin typeface="Sora"/>
              <a:ea typeface="Sora"/>
              <a:cs typeface="Sora"/>
              <a:sym typeface="Sora"/>
            </a:endParaRPr>
          </a:p>
        </p:txBody>
      </p:sp>
      <p:sp>
        <p:nvSpPr>
          <p:cNvPr id="718" name="Google Shape;718;p49"/>
          <p:cNvSpPr txBox="1"/>
          <p:nvPr/>
        </p:nvSpPr>
        <p:spPr>
          <a:xfrm>
            <a:off x="2650827" y="3287850"/>
            <a:ext cx="19260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500">
                <a:solidFill>
                  <a:srgbClr val="F95626"/>
                </a:solidFill>
                <a:latin typeface="Sora"/>
                <a:ea typeface="Sora"/>
                <a:cs typeface="Sora"/>
                <a:sym typeface="Sora"/>
              </a:rPr>
              <a:t>Venus</a:t>
            </a:r>
            <a:endParaRPr b="1" sz="2500">
              <a:solidFill>
                <a:srgbClr val="F95626"/>
              </a:solidFill>
              <a:latin typeface="Sora"/>
              <a:ea typeface="Sora"/>
              <a:cs typeface="Sora"/>
              <a:sym typeface="Sora"/>
            </a:endParaRPr>
          </a:p>
        </p:txBody>
      </p:sp>
      <p:sp>
        <p:nvSpPr>
          <p:cNvPr id="719" name="Google Shape;719;p49"/>
          <p:cNvSpPr txBox="1"/>
          <p:nvPr/>
        </p:nvSpPr>
        <p:spPr>
          <a:xfrm>
            <a:off x="2650826" y="3784350"/>
            <a:ext cx="19260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E2E2E"/>
                </a:solidFill>
                <a:latin typeface="Karla"/>
                <a:ea typeface="Karla"/>
                <a:cs typeface="Karla"/>
                <a:sym typeface="Karla"/>
              </a:rPr>
              <a:t>Venus is the second planet from the Sun</a:t>
            </a:r>
            <a:endParaRPr>
              <a:solidFill>
                <a:srgbClr val="2E2E2E"/>
              </a:solidFill>
              <a:latin typeface="Karla"/>
              <a:ea typeface="Karla"/>
              <a:cs typeface="Karla"/>
              <a:sym typeface="Karla"/>
            </a:endParaRPr>
          </a:p>
        </p:txBody>
      </p:sp>
      <p:sp>
        <p:nvSpPr>
          <p:cNvPr id="720" name="Google Shape;720;p49"/>
          <p:cNvSpPr txBox="1"/>
          <p:nvPr/>
        </p:nvSpPr>
        <p:spPr>
          <a:xfrm>
            <a:off x="4576853" y="3784350"/>
            <a:ext cx="19260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E2E2E"/>
                </a:solidFill>
                <a:latin typeface="Karla"/>
                <a:ea typeface="Karla"/>
                <a:cs typeface="Karla"/>
                <a:sym typeface="Karla"/>
              </a:rPr>
              <a:t>It’s the farthest planet from the Sun</a:t>
            </a:r>
            <a:endParaRPr>
              <a:solidFill>
                <a:srgbClr val="2E2E2E"/>
              </a:solidFill>
              <a:latin typeface="Karla"/>
              <a:ea typeface="Karla"/>
              <a:cs typeface="Karla"/>
              <a:sym typeface="Karla"/>
            </a:endParaRPr>
          </a:p>
        </p:txBody>
      </p:sp>
      <p:sp>
        <p:nvSpPr>
          <p:cNvPr id="721" name="Google Shape;721;p49"/>
          <p:cNvSpPr txBox="1"/>
          <p:nvPr/>
        </p:nvSpPr>
        <p:spPr>
          <a:xfrm>
            <a:off x="724801" y="3287850"/>
            <a:ext cx="19260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500">
                <a:solidFill>
                  <a:srgbClr val="F95626"/>
                </a:solidFill>
                <a:latin typeface="Sora"/>
                <a:ea typeface="Sora"/>
                <a:cs typeface="Sora"/>
                <a:sym typeface="Sora"/>
              </a:rPr>
              <a:t>Mars</a:t>
            </a:r>
            <a:endParaRPr b="1" sz="2500">
              <a:solidFill>
                <a:srgbClr val="F95626"/>
              </a:solidFill>
              <a:latin typeface="Sora"/>
              <a:ea typeface="Sora"/>
              <a:cs typeface="Sora"/>
              <a:sym typeface="Sora"/>
            </a:endParaRPr>
          </a:p>
        </p:txBody>
      </p:sp>
      <p:sp>
        <p:nvSpPr>
          <p:cNvPr id="722" name="Google Shape;722;p49"/>
          <p:cNvSpPr txBox="1"/>
          <p:nvPr/>
        </p:nvSpPr>
        <p:spPr>
          <a:xfrm>
            <a:off x="724800" y="3784350"/>
            <a:ext cx="19260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E2E2E"/>
                </a:solidFill>
                <a:latin typeface="Karla"/>
                <a:ea typeface="Karla"/>
                <a:cs typeface="Karla"/>
                <a:sym typeface="Karla"/>
              </a:rPr>
              <a:t>Despite being red, Mars is a cold place</a:t>
            </a:r>
            <a:endParaRPr>
              <a:solidFill>
                <a:srgbClr val="2E2E2E"/>
              </a:solidFill>
              <a:latin typeface="Karla"/>
              <a:ea typeface="Karla"/>
              <a:cs typeface="Karla"/>
              <a:sym typeface="Karla"/>
            </a:endParaRPr>
          </a:p>
        </p:txBody>
      </p:sp>
      <p:sp>
        <p:nvSpPr>
          <p:cNvPr id="723" name="Google Shape;723;p49"/>
          <p:cNvSpPr txBox="1"/>
          <p:nvPr/>
        </p:nvSpPr>
        <p:spPr>
          <a:xfrm>
            <a:off x="6502880" y="3784350"/>
            <a:ext cx="19260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E2E2E"/>
                </a:solidFill>
                <a:latin typeface="Karla"/>
                <a:ea typeface="Karla"/>
                <a:cs typeface="Karla"/>
                <a:sym typeface="Karla"/>
              </a:rPr>
              <a:t>Saturn is a gas giant and has several rings</a:t>
            </a:r>
            <a:endParaRPr>
              <a:solidFill>
                <a:srgbClr val="2E2E2E"/>
              </a:solidFill>
              <a:latin typeface="Karla"/>
              <a:ea typeface="Karla"/>
              <a:cs typeface="Karla"/>
              <a:sym typeface="Karla"/>
            </a:endParaRPr>
          </a:p>
        </p:txBody>
      </p:sp>
      <p:sp>
        <p:nvSpPr>
          <p:cNvPr id="724" name="Google Shape;724;p49"/>
          <p:cNvSpPr txBox="1"/>
          <p:nvPr/>
        </p:nvSpPr>
        <p:spPr>
          <a:xfrm>
            <a:off x="4576853" y="3287850"/>
            <a:ext cx="19260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500">
                <a:solidFill>
                  <a:srgbClr val="F95626"/>
                </a:solidFill>
                <a:latin typeface="Sora"/>
                <a:ea typeface="Sora"/>
                <a:cs typeface="Sora"/>
                <a:sym typeface="Sora"/>
              </a:rPr>
              <a:t>Neptune</a:t>
            </a:r>
            <a:endParaRPr b="1" sz="2500">
              <a:solidFill>
                <a:srgbClr val="F95626"/>
              </a:solidFill>
              <a:latin typeface="Sora"/>
              <a:ea typeface="Sora"/>
              <a:cs typeface="Sora"/>
              <a:sym typeface="Sora"/>
            </a:endParaRPr>
          </a:p>
        </p:txBody>
      </p:sp>
      <p:sp>
        <p:nvSpPr>
          <p:cNvPr id="725" name="Google Shape;725;p49"/>
          <p:cNvSpPr txBox="1"/>
          <p:nvPr/>
        </p:nvSpPr>
        <p:spPr>
          <a:xfrm>
            <a:off x="6502878" y="3287850"/>
            <a:ext cx="19260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500">
                <a:solidFill>
                  <a:srgbClr val="F95626"/>
                </a:solidFill>
                <a:latin typeface="Sora"/>
                <a:ea typeface="Sora"/>
                <a:cs typeface="Sora"/>
                <a:sym typeface="Sora"/>
              </a:rPr>
              <a:t>Saturn</a:t>
            </a:r>
            <a:endParaRPr b="1" sz="2500">
              <a:solidFill>
                <a:srgbClr val="F95626"/>
              </a:solidFill>
              <a:latin typeface="Sora"/>
              <a:ea typeface="Sora"/>
              <a:cs typeface="Sora"/>
              <a:sym typeface="Sora"/>
            </a:endParaRPr>
          </a:p>
        </p:txBody>
      </p:sp>
      <p:sp>
        <p:nvSpPr>
          <p:cNvPr id="726" name="Google Shape;726;p49"/>
          <p:cNvSpPr/>
          <p:nvPr/>
        </p:nvSpPr>
        <p:spPr>
          <a:xfrm>
            <a:off x="1268400" y="1353675"/>
            <a:ext cx="753000" cy="753000"/>
          </a:xfrm>
          <a:prstGeom prst="ellipse">
            <a:avLst/>
          </a:prstGeom>
          <a:gradFill>
            <a:gsLst>
              <a:gs pos="0">
                <a:srgbClr val="00A44A">
                  <a:alpha val="71764"/>
                </a:srgbClr>
              </a:gs>
              <a:gs pos="100000">
                <a:schemeClr val="lt2"/>
              </a:gs>
            </a:gsLst>
            <a:path path="circle">
              <a:fillToRect b="50%" l="50%" r="50%" t="50%"/>
            </a:path>
            <a:tileRect/>
          </a:gradFill>
          <a:ln>
            <a:noFill/>
          </a:ln>
          <a:effectLst>
            <a:outerShdw blurRad="242888" rotWithShape="0" algn="bl" dir="6540000" dist="200025">
              <a:schemeClr val="lt2">
                <a:alpha val="36000"/>
              </a:scheme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a:solidFill>
                <a:schemeClr val="lt1"/>
              </a:solidFill>
            </a:endParaRPr>
          </a:p>
        </p:txBody>
      </p:sp>
      <p:sp>
        <p:nvSpPr>
          <p:cNvPr id="727" name="Google Shape;727;p49"/>
          <p:cNvSpPr/>
          <p:nvPr/>
        </p:nvSpPr>
        <p:spPr>
          <a:xfrm>
            <a:off x="3219825" y="1353675"/>
            <a:ext cx="753000" cy="753000"/>
          </a:xfrm>
          <a:prstGeom prst="ellipse">
            <a:avLst/>
          </a:prstGeom>
          <a:gradFill>
            <a:gsLst>
              <a:gs pos="0">
                <a:srgbClr val="00A44A">
                  <a:alpha val="71764"/>
                </a:srgbClr>
              </a:gs>
              <a:gs pos="100000">
                <a:schemeClr val="lt2"/>
              </a:gs>
            </a:gsLst>
            <a:path path="circle">
              <a:fillToRect b="50%" l="50%" r="50%" t="50%"/>
            </a:path>
            <a:tileRect/>
          </a:gradFill>
          <a:ln>
            <a:noFill/>
          </a:ln>
          <a:effectLst>
            <a:outerShdw blurRad="242888" rotWithShape="0" algn="bl" dir="6540000" dist="200025">
              <a:schemeClr val="lt2">
                <a:alpha val="36000"/>
              </a:scheme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a:solidFill>
                <a:schemeClr val="lt1"/>
              </a:solidFill>
            </a:endParaRPr>
          </a:p>
        </p:txBody>
      </p:sp>
      <p:sp>
        <p:nvSpPr>
          <p:cNvPr id="728" name="Google Shape;728;p49"/>
          <p:cNvSpPr/>
          <p:nvPr/>
        </p:nvSpPr>
        <p:spPr>
          <a:xfrm>
            <a:off x="5171250" y="1353675"/>
            <a:ext cx="753000" cy="753000"/>
          </a:xfrm>
          <a:prstGeom prst="ellipse">
            <a:avLst/>
          </a:prstGeom>
          <a:gradFill>
            <a:gsLst>
              <a:gs pos="0">
                <a:srgbClr val="00A44A">
                  <a:alpha val="71764"/>
                </a:srgbClr>
              </a:gs>
              <a:gs pos="100000">
                <a:schemeClr val="lt2"/>
              </a:gs>
            </a:gsLst>
            <a:path path="circle">
              <a:fillToRect b="50%" l="50%" r="50%" t="50%"/>
            </a:path>
            <a:tileRect/>
          </a:gradFill>
          <a:ln>
            <a:noFill/>
          </a:ln>
          <a:effectLst>
            <a:outerShdw blurRad="242888" rotWithShape="0" algn="bl" dir="6540000" dist="200025">
              <a:schemeClr val="lt2">
                <a:alpha val="36000"/>
              </a:scheme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a:solidFill>
                <a:schemeClr val="lt1"/>
              </a:solidFill>
            </a:endParaRPr>
          </a:p>
        </p:txBody>
      </p:sp>
      <p:sp>
        <p:nvSpPr>
          <p:cNvPr id="729" name="Google Shape;729;p49"/>
          <p:cNvSpPr/>
          <p:nvPr/>
        </p:nvSpPr>
        <p:spPr>
          <a:xfrm>
            <a:off x="7122675" y="1353675"/>
            <a:ext cx="753000" cy="753000"/>
          </a:xfrm>
          <a:prstGeom prst="ellipse">
            <a:avLst/>
          </a:prstGeom>
          <a:gradFill>
            <a:gsLst>
              <a:gs pos="0">
                <a:srgbClr val="00A44A">
                  <a:alpha val="71764"/>
                </a:srgbClr>
              </a:gs>
              <a:gs pos="100000">
                <a:schemeClr val="lt2"/>
              </a:gs>
            </a:gsLst>
            <a:path path="circle">
              <a:fillToRect b="50%" l="50%" r="50%" t="50%"/>
            </a:path>
            <a:tileRect/>
          </a:gradFill>
          <a:ln>
            <a:noFill/>
          </a:ln>
          <a:effectLst>
            <a:outerShdw blurRad="242888" rotWithShape="0" algn="bl" dir="6540000" dist="200025">
              <a:schemeClr val="lt2">
                <a:alpha val="36000"/>
              </a:scheme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a:solidFill>
                <a:schemeClr val="lt1"/>
              </a:solidFill>
            </a:endParaRPr>
          </a:p>
        </p:txBody>
      </p:sp>
      <p:cxnSp>
        <p:nvCxnSpPr>
          <p:cNvPr id="730" name="Google Shape;730;p49"/>
          <p:cNvCxnSpPr>
            <a:stCxn id="726" idx="4"/>
            <a:endCxn id="714" idx="0"/>
          </p:cNvCxnSpPr>
          <p:nvPr/>
        </p:nvCxnSpPr>
        <p:spPr>
          <a:xfrm>
            <a:off x="1644900" y="2106675"/>
            <a:ext cx="0" cy="440700"/>
          </a:xfrm>
          <a:prstGeom prst="straightConnector1">
            <a:avLst/>
          </a:prstGeom>
          <a:noFill/>
          <a:ln cap="flat" cmpd="sng" w="19050">
            <a:solidFill>
              <a:schemeClr val="accent3"/>
            </a:solidFill>
            <a:prstDash val="solid"/>
            <a:round/>
            <a:headEnd len="med" w="med" type="none"/>
            <a:tailEnd len="med" w="med" type="none"/>
          </a:ln>
        </p:spPr>
      </p:cxnSp>
      <p:cxnSp>
        <p:nvCxnSpPr>
          <p:cNvPr id="731" name="Google Shape;731;p49"/>
          <p:cNvCxnSpPr>
            <a:stCxn id="727" idx="4"/>
            <a:endCxn id="715" idx="0"/>
          </p:cNvCxnSpPr>
          <p:nvPr/>
        </p:nvCxnSpPr>
        <p:spPr>
          <a:xfrm>
            <a:off x="3596325" y="2106675"/>
            <a:ext cx="0" cy="440700"/>
          </a:xfrm>
          <a:prstGeom prst="straightConnector1">
            <a:avLst/>
          </a:prstGeom>
          <a:noFill/>
          <a:ln cap="flat" cmpd="sng" w="19050">
            <a:solidFill>
              <a:schemeClr val="accent3"/>
            </a:solidFill>
            <a:prstDash val="solid"/>
            <a:round/>
            <a:headEnd len="med" w="med" type="none"/>
            <a:tailEnd len="med" w="med" type="none"/>
          </a:ln>
        </p:spPr>
      </p:cxnSp>
      <p:cxnSp>
        <p:nvCxnSpPr>
          <p:cNvPr id="732" name="Google Shape;732;p49"/>
          <p:cNvCxnSpPr>
            <a:stCxn id="728" idx="4"/>
            <a:endCxn id="716" idx="0"/>
          </p:cNvCxnSpPr>
          <p:nvPr/>
        </p:nvCxnSpPr>
        <p:spPr>
          <a:xfrm>
            <a:off x="5547750" y="2106675"/>
            <a:ext cx="0" cy="440700"/>
          </a:xfrm>
          <a:prstGeom prst="straightConnector1">
            <a:avLst/>
          </a:prstGeom>
          <a:noFill/>
          <a:ln cap="flat" cmpd="sng" w="19050">
            <a:solidFill>
              <a:schemeClr val="accent3"/>
            </a:solidFill>
            <a:prstDash val="solid"/>
            <a:round/>
            <a:headEnd len="med" w="med" type="none"/>
            <a:tailEnd len="med" w="med" type="none"/>
          </a:ln>
        </p:spPr>
      </p:cxnSp>
      <p:cxnSp>
        <p:nvCxnSpPr>
          <p:cNvPr id="733" name="Google Shape;733;p49"/>
          <p:cNvCxnSpPr>
            <a:stCxn id="729" idx="4"/>
            <a:endCxn id="717" idx="0"/>
          </p:cNvCxnSpPr>
          <p:nvPr/>
        </p:nvCxnSpPr>
        <p:spPr>
          <a:xfrm>
            <a:off x="7499175" y="2106675"/>
            <a:ext cx="0" cy="440700"/>
          </a:xfrm>
          <a:prstGeom prst="straightConnector1">
            <a:avLst/>
          </a:prstGeom>
          <a:noFill/>
          <a:ln cap="flat" cmpd="sng" w="19050">
            <a:solidFill>
              <a:schemeClr val="accent3"/>
            </a:solidFill>
            <a:prstDash val="solid"/>
            <a:round/>
            <a:headEnd len="med" w="med" type="none"/>
            <a:tailEnd len="med" w="med" type="none"/>
          </a:ln>
        </p:spPr>
      </p:cxnSp>
      <p:grpSp>
        <p:nvGrpSpPr>
          <p:cNvPr id="734" name="Google Shape;734;p49"/>
          <p:cNvGrpSpPr/>
          <p:nvPr/>
        </p:nvGrpSpPr>
        <p:grpSpPr>
          <a:xfrm>
            <a:off x="3419030" y="1553575"/>
            <a:ext cx="354586" cy="353221"/>
            <a:chOff x="-35123050" y="3561225"/>
            <a:chExt cx="292225" cy="291100"/>
          </a:xfrm>
        </p:grpSpPr>
        <p:sp>
          <p:nvSpPr>
            <p:cNvPr id="735" name="Google Shape;735;p49"/>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9"/>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 name="Google Shape;737;p49"/>
          <p:cNvGrpSpPr/>
          <p:nvPr/>
        </p:nvGrpSpPr>
        <p:grpSpPr>
          <a:xfrm>
            <a:off x="5363034" y="1553363"/>
            <a:ext cx="353645" cy="353645"/>
            <a:chOff x="-34763900" y="3561225"/>
            <a:chExt cx="291450" cy="291450"/>
          </a:xfrm>
        </p:grpSpPr>
        <p:sp>
          <p:nvSpPr>
            <p:cNvPr id="738" name="Google Shape;738;p49"/>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9"/>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9"/>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 name="Google Shape;741;p49"/>
          <p:cNvGrpSpPr/>
          <p:nvPr/>
        </p:nvGrpSpPr>
        <p:grpSpPr>
          <a:xfrm>
            <a:off x="7321397" y="1553367"/>
            <a:ext cx="355557" cy="353615"/>
            <a:chOff x="-34406325" y="3919600"/>
            <a:chExt cx="293025" cy="291425"/>
          </a:xfrm>
        </p:grpSpPr>
        <p:sp>
          <p:nvSpPr>
            <p:cNvPr id="742" name="Google Shape;742;p49"/>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9"/>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9"/>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9"/>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9"/>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9"/>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9"/>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 name="Google Shape;749;p49"/>
          <p:cNvGrpSpPr/>
          <p:nvPr/>
        </p:nvGrpSpPr>
        <p:grpSpPr>
          <a:xfrm>
            <a:off x="1467608" y="1553350"/>
            <a:ext cx="354586" cy="353645"/>
            <a:chOff x="-32569575" y="3586425"/>
            <a:chExt cx="292225" cy="291450"/>
          </a:xfrm>
        </p:grpSpPr>
        <p:sp>
          <p:nvSpPr>
            <p:cNvPr id="750" name="Google Shape;750;p49"/>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9"/>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5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Checklist</a:t>
            </a:r>
            <a:endParaRPr/>
          </a:p>
        </p:txBody>
      </p:sp>
      <p:graphicFrame>
        <p:nvGraphicFramePr>
          <p:cNvPr id="757" name="Google Shape;757;p50"/>
          <p:cNvGraphicFramePr/>
          <p:nvPr/>
        </p:nvGraphicFramePr>
        <p:xfrm>
          <a:off x="715100" y="1273113"/>
          <a:ext cx="3000000" cy="3000000"/>
        </p:xfrm>
        <a:graphic>
          <a:graphicData uri="http://schemas.openxmlformats.org/drawingml/2006/table">
            <a:tbl>
              <a:tblPr>
                <a:noFill/>
                <a:tableStyleId>{0D4DD1E7-0F64-4406-890A-B33A93C2E62A}</a:tableStyleId>
              </a:tblPr>
              <a:tblGrid>
                <a:gridCol w="2861900"/>
                <a:gridCol w="1210500"/>
                <a:gridCol w="1210500"/>
                <a:gridCol w="1210500"/>
                <a:gridCol w="1210500"/>
              </a:tblGrid>
              <a:tr h="385350">
                <a:tc>
                  <a:txBody>
                    <a:bodyPr/>
                    <a:lstStyle/>
                    <a:p>
                      <a:pPr indent="0" lvl="0" marL="0" rtl="0" algn="ctr">
                        <a:spcBef>
                          <a:spcPts val="0"/>
                        </a:spcBef>
                        <a:spcAft>
                          <a:spcPts val="0"/>
                        </a:spcAft>
                        <a:buNone/>
                      </a:pPr>
                      <a:r>
                        <a:rPr b="1" lang="en" sz="1800">
                          <a:solidFill>
                            <a:schemeClr val="lt1"/>
                          </a:solidFill>
                          <a:latin typeface="Sora"/>
                          <a:ea typeface="Sora"/>
                          <a:cs typeface="Sora"/>
                          <a:sym typeface="Sora"/>
                        </a:rPr>
                        <a:t>Description</a:t>
                      </a:r>
                      <a:endParaRPr b="1" sz="1800">
                        <a:solidFill>
                          <a:schemeClr val="lt1"/>
                        </a:solidFill>
                        <a:latin typeface="Sora"/>
                        <a:ea typeface="Sora"/>
                        <a:cs typeface="Sora"/>
                        <a:sym typeface="Sora"/>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gradFill>
                      <a:gsLst>
                        <a:gs pos="0">
                          <a:schemeClr val="accent1"/>
                        </a:gs>
                        <a:gs pos="100000">
                          <a:srgbClr val="FF8042"/>
                        </a:gs>
                      </a:gsLst>
                      <a:lin ang="0" scaled="0"/>
                    </a:gradFill>
                  </a:tcPr>
                </a:tc>
                <a:tc>
                  <a:txBody>
                    <a:bodyPr/>
                    <a:lstStyle/>
                    <a:p>
                      <a:pPr indent="0" lvl="0" marL="0" rtl="0" algn="ctr">
                        <a:spcBef>
                          <a:spcPts val="0"/>
                        </a:spcBef>
                        <a:spcAft>
                          <a:spcPts val="0"/>
                        </a:spcAft>
                        <a:buNone/>
                      </a:pPr>
                      <a:r>
                        <a:rPr lang="en">
                          <a:solidFill>
                            <a:schemeClr val="lt1"/>
                          </a:solidFill>
                          <a:latin typeface="Karla"/>
                          <a:ea typeface="Karla"/>
                          <a:cs typeface="Karla"/>
                          <a:sym typeface="Karla"/>
                        </a:rPr>
                        <a:t>Strategy 1</a:t>
                      </a:r>
                      <a:endParaRPr>
                        <a:solidFill>
                          <a:schemeClr val="lt1"/>
                        </a:solidFill>
                        <a:latin typeface="Karla"/>
                        <a:ea typeface="Karla"/>
                        <a:cs typeface="Karla"/>
                        <a:sym typeface="Karla"/>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gradFill>
                      <a:gsLst>
                        <a:gs pos="0">
                          <a:schemeClr val="accent1"/>
                        </a:gs>
                        <a:gs pos="100000">
                          <a:srgbClr val="FF8042"/>
                        </a:gs>
                      </a:gsLst>
                      <a:lin ang="0" scaled="0"/>
                    </a:gradFill>
                  </a:tcPr>
                </a:tc>
                <a:tc>
                  <a:txBody>
                    <a:bodyPr/>
                    <a:lstStyle/>
                    <a:p>
                      <a:pPr indent="0" lvl="0" marL="0" rtl="0" algn="ctr">
                        <a:spcBef>
                          <a:spcPts val="0"/>
                        </a:spcBef>
                        <a:spcAft>
                          <a:spcPts val="0"/>
                        </a:spcAft>
                        <a:buNone/>
                      </a:pPr>
                      <a:r>
                        <a:rPr lang="en">
                          <a:solidFill>
                            <a:schemeClr val="lt1"/>
                          </a:solidFill>
                          <a:latin typeface="Karla"/>
                          <a:ea typeface="Karla"/>
                          <a:cs typeface="Karla"/>
                          <a:sym typeface="Karla"/>
                        </a:rPr>
                        <a:t>Strategy 2</a:t>
                      </a:r>
                      <a:endParaRPr>
                        <a:solidFill>
                          <a:schemeClr val="lt1"/>
                        </a:solidFill>
                        <a:latin typeface="Karla"/>
                        <a:ea typeface="Karla"/>
                        <a:cs typeface="Karla"/>
                        <a:sym typeface="Karla"/>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gradFill>
                      <a:gsLst>
                        <a:gs pos="0">
                          <a:schemeClr val="accent1"/>
                        </a:gs>
                        <a:gs pos="100000">
                          <a:srgbClr val="FF8042"/>
                        </a:gs>
                      </a:gsLst>
                      <a:lin ang="0" scaled="0"/>
                    </a:gradFill>
                  </a:tcPr>
                </a:tc>
                <a:tc>
                  <a:txBody>
                    <a:bodyPr/>
                    <a:lstStyle/>
                    <a:p>
                      <a:pPr indent="0" lvl="0" marL="0" rtl="0" algn="ctr">
                        <a:spcBef>
                          <a:spcPts val="0"/>
                        </a:spcBef>
                        <a:spcAft>
                          <a:spcPts val="0"/>
                        </a:spcAft>
                        <a:buNone/>
                      </a:pPr>
                      <a:r>
                        <a:rPr lang="en">
                          <a:solidFill>
                            <a:schemeClr val="lt1"/>
                          </a:solidFill>
                          <a:latin typeface="Karla"/>
                          <a:ea typeface="Karla"/>
                          <a:cs typeface="Karla"/>
                          <a:sym typeface="Karla"/>
                        </a:rPr>
                        <a:t>Strategy 3</a:t>
                      </a:r>
                      <a:endParaRPr>
                        <a:solidFill>
                          <a:schemeClr val="lt1"/>
                        </a:solidFill>
                        <a:latin typeface="Karla"/>
                        <a:ea typeface="Karla"/>
                        <a:cs typeface="Karla"/>
                        <a:sym typeface="Karla"/>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gradFill>
                      <a:gsLst>
                        <a:gs pos="0">
                          <a:schemeClr val="accent1"/>
                        </a:gs>
                        <a:gs pos="100000">
                          <a:srgbClr val="FF8042"/>
                        </a:gs>
                      </a:gsLst>
                      <a:lin ang="0" scaled="0"/>
                    </a:gradFill>
                  </a:tcPr>
                </a:tc>
                <a:tc>
                  <a:txBody>
                    <a:bodyPr/>
                    <a:lstStyle/>
                    <a:p>
                      <a:pPr indent="0" lvl="0" marL="0" rtl="0" algn="ctr">
                        <a:spcBef>
                          <a:spcPts val="0"/>
                        </a:spcBef>
                        <a:spcAft>
                          <a:spcPts val="0"/>
                        </a:spcAft>
                        <a:buNone/>
                      </a:pPr>
                      <a:r>
                        <a:rPr lang="en">
                          <a:solidFill>
                            <a:schemeClr val="lt1"/>
                          </a:solidFill>
                          <a:latin typeface="Karla"/>
                          <a:ea typeface="Karla"/>
                          <a:cs typeface="Karla"/>
                          <a:sym typeface="Karla"/>
                        </a:rPr>
                        <a:t>Strategy 4</a:t>
                      </a:r>
                      <a:endParaRPr>
                        <a:solidFill>
                          <a:schemeClr val="lt1"/>
                        </a:solidFill>
                        <a:latin typeface="Karla"/>
                        <a:ea typeface="Karla"/>
                        <a:cs typeface="Karla"/>
                        <a:sym typeface="Karla"/>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gradFill>
                      <a:gsLst>
                        <a:gs pos="0">
                          <a:schemeClr val="accent1"/>
                        </a:gs>
                        <a:gs pos="100000">
                          <a:srgbClr val="FF8042"/>
                        </a:gs>
                      </a:gsLst>
                      <a:lin ang="0" scaled="0"/>
                    </a:gradFill>
                  </a:tcPr>
                </a:tc>
              </a:tr>
              <a:tr h="523975">
                <a:tc>
                  <a:txBody>
                    <a:bodyPr/>
                    <a:lstStyle/>
                    <a:p>
                      <a:pPr indent="0" lvl="0" marL="0" rtl="0" algn="ctr">
                        <a:spcBef>
                          <a:spcPts val="0"/>
                        </a:spcBef>
                        <a:spcAft>
                          <a:spcPts val="0"/>
                        </a:spcAft>
                        <a:buNone/>
                      </a:pPr>
                      <a:r>
                        <a:rPr lang="en">
                          <a:solidFill>
                            <a:schemeClr val="dk1"/>
                          </a:solidFill>
                          <a:latin typeface="Karla"/>
                          <a:ea typeface="Karla"/>
                          <a:cs typeface="Karla"/>
                          <a:sym typeface="Karla"/>
                        </a:rPr>
                        <a:t>Describe here your task 1</a:t>
                      </a:r>
                      <a:endParaRPr>
                        <a:solidFill>
                          <a:schemeClr val="dk1"/>
                        </a:solidFill>
                        <a:latin typeface="Karla"/>
                        <a:ea typeface="Karla"/>
                        <a:cs typeface="Karla"/>
                        <a:sym typeface="Karla"/>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Karla"/>
                        <a:ea typeface="Karla"/>
                        <a:cs typeface="Karla"/>
                        <a:sym typeface="Karla"/>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Karla"/>
                        <a:ea typeface="Karla"/>
                        <a:cs typeface="Karla"/>
                        <a:sym typeface="Karla"/>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Karla"/>
                        <a:ea typeface="Karla"/>
                        <a:cs typeface="Karla"/>
                        <a:sym typeface="Karla"/>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Karla"/>
                        <a:ea typeface="Karla"/>
                        <a:cs typeface="Karla"/>
                        <a:sym typeface="Karla"/>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23975">
                <a:tc>
                  <a:txBody>
                    <a:bodyPr/>
                    <a:lstStyle/>
                    <a:p>
                      <a:pPr indent="0" lvl="0" marL="0" rtl="0" algn="ctr">
                        <a:spcBef>
                          <a:spcPts val="0"/>
                        </a:spcBef>
                        <a:spcAft>
                          <a:spcPts val="0"/>
                        </a:spcAft>
                        <a:buNone/>
                      </a:pPr>
                      <a:r>
                        <a:rPr lang="en">
                          <a:solidFill>
                            <a:schemeClr val="dk1"/>
                          </a:solidFill>
                          <a:latin typeface="Karla"/>
                          <a:ea typeface="Karla"/>
                          <a:cs typeface="Karla"/>
                          <a:sym typeface="Karla"/>
                        </a:rPr>
                        <a:t>Describe here your task 2</a:t>
                      </a:r>
                      <a:endParaRPr>
                        <a:solidFill>
                          <a:schemeClr val="dk1"/>
                        </a:solidFill>
                        <a:latin typeface="Karla"/>
                        <a:ea typeface="Karla"/>
                        <a:cs typeface="Karla"/>
                        <a:sym typeface="Karla"/>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Karla"/>
                        <a:ea typeface="Karla"/>
                        <a:cs typeface="Karla"/>
                        <a:sym typeface="Karla"/>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Karla"/>
                        <a:ea typeface="Karla"/>
                        <a:cs typeface="Karla"/>
                        <a:sym typeface="Karla"/>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Karla"/>
                        <a:ea typeface="Karla"/>
                        <a:cs typeface="Karla"/>
                        <a:sym typeface="Karla"/>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Karla"/>
                        <a:ea typeface="Karla"/>
                        <a:cs typeface="Karla"/>
                        <a:sym typeface="Karla"/>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23975">
                <a:tc>
                  <a:txBody>
                    <a:bodyPr/>
                    <a:lstStyle/>
                    <a:p>
                      <a:pPr indent="0" lvl="0" marL="0" rtl="0" algn="ctr">
                        <a:spcBef>
                          <a:spcPts val="0"/>
                        </a:spcBef>
                        <a:spcAft>
                          <a:spcPts val="0"/>
                        </a:spcAft>
                        <a:buNone/>
                      </a:pPr>
                      <a:r>
                        <a:rPr lang="en">
                          <a:solidFill>
                            <a:schemeClr val="dk1"/>
                          </a:solidFill>
                          <a:latin typeface="Karla"/>
                          <a:ea typeface="Karla"/>
                          <a:cs typeface="Karla"/>
                          <a:sym typeface="Karla"/>
                        </a:rPr>
                        <a:t>Describe here your task 3</a:t>
                      </a:r>
                      <a:endParaRPr>
                        <a:solidFill>
                          <a:schemeClr val="dk1"/>
                        </a:solidFill>
                        <a:latin typeface="Karla"/>
                        <a:ea typeface="Karla"/>
                        <a:cs typeface="Karla"/>
                        <a:sym typeface="Karla"/>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Karla"/>
                        <a:ea typeface="Karla"/>
                        <a:cs typeface="Karla"/>
                        <a:sym typeface="Karla"/>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Karla"/>
                        <a:ea typeface="Karla"/>
                        <a:cs typeface="Karla"/>
                        <a:sym typeface="Karla"/>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Karla"/>
                        <a:ea typeface="Karla"/>
                        <a:cs typeface="Karla"/>
                        <a:sym typeface="Karla"/>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Karla"/>
                        <a:ea typeface="Karla"/>
                        <a:cs typeface="Karla"/>
                        <a:sym typeface="Karla"/>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23975">
                <a:tc>
                  <a:txBody>
                    <a:bodyPr/>
                    <a:lstStyle/>
                    <a:p>
                      <a:pPr indent="0" lvl="0" marL="0" rtl="0" algn="ctr">
                        <a:spcBef>
                          <a:spcPts val="0"/>
                        </a:spcBef>
                        <a:spcAft>
                          <a:spcPts val="0"/>
                        </a:spcAft>
                        <a:buNone/>
                      </a:pPr>
                      <a:r>
                        <a:rPr lang="en">
                          <a:solidFill>
                            <a:schemeClr val="dk1"/>
                          </a:solidFill>
                          <a:latin typeface="Karla"/>
                          <a:ea typeface="Karla"/>
                          <a:cs typeface="Karla"/>
                          <a:sym typeface="Karla"/>
                        </a:rPr>
                        <a:t>Describe here your task 4</a:t>
                      </a:r>
                      <a:endParaRPr>
                        <a:solidFill>
                          <a:schemeClr val="dk1"/>
                        </a:solidFill>
                        <a:latin typeface="Karla"/>
                        <a:ea typeface="Karla"/>
                        <a:cs typeface="Karla"/>
                        <a:sym typeface="Karla"/>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Karla"/>
                        <a:ea typeface="Karla"/>
                        <a:cs typeface="Karla"/>
                        <a:sym typeface="Karla"/>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Karla"/>
                        <a:ea typeface="Karla"/>
                        <a:cs typeface="Karla"/>
                        <a:sym typeface="Karla"/>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Karla"/>
                        <a:ea typeface="Karla"/>
                        <a:cs typeface="Karla"/>
                        <a:sym typeface="Karla"/>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Karla"/>
                        <a:ea typeface="Karla"/>
                        <a:cs typeface="Karla"/>
                        <a:sym typeface="Karla"/>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23975">
                <a:tc>
                  <a:txBody>
                    <a:bodyPr/>
                    <a:lstStyle/>
                    <a:p>
                      <a:pPr indent="0" lvl="0" marL="0" rtl="0" algn="ctr">
                        <a:spcBef>
                          <a:spcPts val="0"/>
                        </a:spcBef>
                        <a:spcAft>
                          <a:spcPts val="0"/>
                        </a:spcAft>
                        <a:buNone/>
                      </a:pPr>
                      <a:r>
                        <a:rPr lang="en">
                          <a:solidFill>
                            <a:schemeClr val="dk1"/>
                          </a:solidFill>
                          <a:latin typeface="Karla"/>
                          <a:ea typeface="Karla"/>
                          <a:cs typeface="Karla"/>
                          <a:sym typeface="Karla"/>
                        </a:rPr>
                        <a:t>Describe here your task 5</a:t>
                      </a:r>
                      <a:endParaRPr>
                        <a:solidFill>
                          <a:schemeClr val="dk1"/>
                        </a:solidFill>
                        <a:latin typeface="Karla"/>
                        <a:ea typeface="Karla"/>
                        <a:cs typeface="Karla"/>
                        <a:sym typeface="Karla"/>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Karla"/>
                        <a:ea typeface="Karla"/>
                        <a:cs typeface="Karla"/>
                        <a:sym typeface="Karla"/>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Karla"/>
                        <a:ea typeface="Karla"/>
                        <a:cs typeface="Karla"/>
                        <a:sym typeface="Karla"/>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Karla"/>
                        <a:ea typeface="Karla"/>
                        <a:cs typeface="Karla"/>
                        <a:sym typeface="Karla"/>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Karla"/>
                        <a:ea typeface="Karla"/>
                        <a:cs typeface="Karla"/>
                        <a:sym typeface="Karla"/>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grpSp>
        <p:nvGrpSpPr>
          <p:cNvPr id="758" name="Google Shape;758;p50"/>
          <p:cNvGrpSpPr/>
          <p:nvPr/>
        </p:nvGrpSpPr>
        <p:grpSpPr>
          <a:xfrm>
            <a:off x="4012633" y="2870642"/>
            <a:ext cx="339253" cy="339253"/>
            <a:chOff x="1492675" y="4992125"/>
            <a:chExt cx="481825" cy="481825"/>
          </a:xfrm>
        </p:grpSpPr>
        <p:sp>
          <p:nvSpPr>
            <p:cNvPr id="759" name="Google Shape;759;p50"/>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0" name="Google Shape;760;p50"/>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1" name="Google Shape;761;p50"/>
          <p:cNvGrpSpPr/>
          <p:nvPr/>
        </p:nvGrpSpPr>
        <p:grpSpPr>
          <a:xfrm>
            <a:off x="4012625" y="1822699"/>
            <a:ext cx="339253" cy="339253"/>
            <a:chOff x="2085525" y="4992125"/>
            <a:chExt cx="481825" cy="481825"/>
          </a:xfrm>
        </p:grpSpPr>
        <p:sp>
          <p:nvSpPr>
            <p:cNvPr id="762" name="Google Shape;762;p50"/>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3" name="Google Shape;763;p50"/>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4" name="Google Shape;764;p50"/>
          <p:cNvGrpSpPr/>
          <p:nvPr/>
        </p:nvGrpSpPr>
        <p:grpSpPr>
          <a:xfrm>
            <a:off x="4012625" y="2346674"/>
            <a:ext cx="339253" cy="339253"/>
            <a:chOff x="2085525" y="4992125"/>
            <a:chExt cx="481825" cy="481825"/>
          </a:xfrm>
        </p:grpSpPr>
        <p:sp>
          <p:nvSpPr>
            <p:cNvPr id="765" name="Google Shape;765;p50"/>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 name="Google Shape;766;p50"/>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7" name="Google Shape;767;p50"/>
          <p:cNvGrpSpPr/>
          <p:nvPr/>
        </p:nvGrpSpPr>
        <p:grpSpPr>
          <a:xfrm>
            <a:off x="4012625" y="3394624"/>
            <a:ext cx="339253" cy="339253"/>
            <a:chOff x="2085525" y="4992125"/>
            <a:chExt cx="481825" cy="481825"/>
          </a:xfrm>
        </p:grpSpPr>
        <p:sp>
          <p:nvSpPr>
            <p:cNvPr id="768" name="Google Shape;768;p50"/>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 name="Google Shape;769;p50"/>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0" name="Google Shape;770;p50"/>
          <p:cNvGrpSpPr/>
          <p:nvPr/>
        </p:nvGrpSpPr>
        <p:grpSpPr>
          <a:xfrm>
            <a:off x="4012633" y="3918592"/>
            <a:ext cx="339253" cy="339253"/>
            <a:chOff x="1492675" y="4992125"/>
            <a:chExt cx="481825" cy="481825"/>
          </a:xfrm>
        </p:grpSpPr>
        <p:sp>
          <p:nvSpPr>
            <p:cNvPr id="771" name="Google Shape;771;p50"/>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 name="Google Shape;772;p50"/>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3" name="Google Shape;773;p50"/>
          <p:cNvGrpSpPr/>
          <p:nvPr/>
        </p:nvGrpSpPr>
        <p:grpSpPr>
          <a:xfrm>
            <a:off x="5223133" y="2346667"/>
            <a:ext cx="339253" cy="339253"/>
            <a:chOff x="1492675" y="4992125"/>
            <a:chExt cx="481825" cy="481825"/>
          </a:xfrm>
        </p:grpSpPr>
        <p:sp>
          <p:nvSpPr>
            <p:cNvPr id="774" name="Google Shape;774;p50"/>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5" name="Google Shape;775;p50"/>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6" name="Google Shape;776;p50"/>
          <p:cNvGrpSpPr/>
          <p:nvPr/>
        </p:nvGrpSpPr>
        <p:grpSpPr>
          <a:xfrm>
            <a:off x="5223125" y="2870649"/>
            <a:ext cx="339253" cy="339253"/>
            <a:chOff x="2085525" y="4992125"/>
            <a:chExt cx="481825" cy="481825"/>
          </a:xfrm>
        </p:grpSpPr>
        <p:sp>
          <p:nvSpPr>
            <p:cNvPr id="777" name="Google Shape;777;p50"/>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 name="Google Shape;778;p50"/>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9" name="Google Shape;779;p50"/>
          <p:cNvGrpSpPr/>
          <p:nvPr/>
        </p:nvGrpSpPr>
        <p:grpSpPr>
          <a:xfrm>
            <a:off x="5223133" y="3394617"/>
            <a:ext cx="339253" cy="339253"/>
            <a:chOff x="1492675" y="4992125"/>
            <a:chExt cx="481825" cy="481825"/>
          </a:xfrm>
        </p:grpSpPr>
        <p:sp>
          <p:nvSpPr>
            <p:cNvPr id="780" name="Google Shape;780;p50"/>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1" name="Google Shape;781;p50"/>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2" name="Google Shape;782;p50"/>
          <p:cNvGrpSpPr/>
          <p:nvPr/>
        </p:nvGrpSpPr>
        <p:grpSpPr>
          <a:xfrm>
            <a:off x="5223125" y="3918599"/>
            <a:ext cx="339253" cy="339253"/>
            <a:chOff x="2085525" y="4992125"/>
            <a:chExt cx="481825" cy="481825"/>
          </a:xfrm>
        </p:grpSpPr>
        <p:sp>
          <p:nvSpPr>
            <p:cNvPr id="783" name="Google Shape;783;p50"/>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4" name="Google Shape;784;p50"/>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5" name="Google Shape;785;p50"/>
          <p:cNvGrpSpPr/>
          <p:nvPr/>
        </p:nvGrpSpPr>
        <p:grpSpPr>
          <a:xfrm>
            <a:off x="5223133" y="1822692"/>
            <a:ext cx="339253" cy="339253"/>
            <a:chOff x="1492675" y="4992125"/>
            <a:chExt cx="481825" cy="481825"/>
          </a:xfrm>
        </p:grpSpPr>
        <p:sp>
          <p:nvSpPr>
            <p:cNvPr id="786" name="Google Shape;786;p50"/>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7" name="Google Shape;787;p50"/>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8" name="Google Shape;788;p50"/>
          <p:cNvGrpSpPr/>
          <p:nvPr/>
        </p:nvGrpSpPr>
        <p:grpSpPr>
          <a:xfrm>
            <a:off x="6433625" y="1822699"/>
            <a:ext cx="339253" cy="339253"/>
            <a:chOff x="2085525" y="4992125"/>
            <a:chExt cx="481825" cy="481825"/>
          </a:xfrm>
        </p:grpSpPr>
        <p:sp>
          <p:nvSpPr>
            <p:cNvPr id="789" name="Google Shape;789;p50"/>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0" name="Google Shape;790;p50"/>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91" name="Google Shape;791;p50"/>
          <p:cNvGrpSpPr/>
          <p:nvPr/>
        </p:nvGrpSpPr>
        <p:grpSpPr>
          <a:xfrm>
            <a:off x="6433633" y="2346667"/>
            <a:ext cx="339253" cy="339253"/>
            <a:chOff x="1492675" y="4992125"/>
            <a:chExt cx="481825" cy="481825"/>
          </a:xfrm>
        </p:grpSpPr>
        <p:sp>
          <p:nvSpPr>
            <p:cNvPr id="792" name="Google Shape;792;p50"/>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3" name="Google Shape;793;p50"/>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94" name="Google Shape;794;p50"/>
          <p:cNvGrpSpPr/>
          <p:nvPr/>
        </p:nvGrpSpPr>
        <p:grpSpPr>
          <a:xfrm>
            <a:off x="6433633" y="2870642"/>
            <a:ext cx="339253" cy="339253"/>
            <a:chOff x="1492675" y="4992125"/>
            <a:chExt cx="481825" cy="481825"/>
          </a:xfrm>
        </p:grpSpPr>
        <p:sp>
          <p:nvSpPr>
            <p:cNvPr id="795" name="Google Shape;795;p50"/>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6" name="Google Shape;796;p50"/>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97" name="Google Shape;797;p50"/>
          <p:cNvGrpSpPr/>
          <p:nvPr/>
        </p:nvGrpSpPr>
        <p:grpSpPr>
          <a:xfrm>
            <a:off x="6433625" y="3394624"/>
            <a:ext cx="339253" cy="339253"/>
            <a:chOff x="2085525" y="4992125"/>
            <a:chExt cx="481825" cy="481825"/>
          </a:xfrm>
        </p:grpSpPr>
        <p:sp>
          <p:nvSpPr>
            <p:cNvPr id="798" name="Google Shape;798;p50"/>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9" name="Google Shape;799;p50"/>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0" name="Google Shape;800;p50"/>
          <p:cNvGrpSpPr/>
          <p:nvPr/>
        </p:nvGrpSpPr>
        <p:grpSpPr>
          <a:xfrm>
            <a:off x="6433625" y="3918599"/>
            <a:ext cx="339253" cy="339253"/>
            <a:chOff x="2085525" y="4992125"/>
            <a:chExt cx="481825" cy="481825"/>
          </a:xfrm>
        </p:grpSpPr>
        <p:sp>
          <p:nvSpPr>
            <p:cNvPr id="801" name="Google Shape;801;p50"/>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2" name="Google Shape;802;p50"/>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3" name="Google Shape;803;p50"/>
          <p:cNvGrpSpPr/>
          <p:nvPr/>
        </p:nvGrpSpPr>
        <p:grpSpPr>
          <a:xfrm>
            <a:off x="7644133" y="2870642"/>
            <a:ext cx="339253" cy="339253"/>
            <a:chOff x="1492675" y="4992125"/>
            <a:chExt cx="481825" cy="481825"/>
          </a:xfrm>
        </p:grpSpPr>
        <p:sp>
          <p:nvSpPr>
            <p:cNvPr id="804" name="Google Shape;804;p50"/>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5" name="Google Shape;805;p50"/>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6" name="Google Shape;806;p50"/>
          <p:cNvGrpSpPr/>
          <p:nvPr/>
        </p:nvGrpSpPr>
        <p:grpSpPr>
          <a:xfrm>
            <a:off x="7644125" y="3394624"/>
            <a:ext cx="339253" cy="339253"/>
            <a:chOff x="2085525" y="4992125"/>
            <a:chExt cx="481825" cy="481825"/>
          </a:xfrm>
        </p:grpSpPr>
        <p:sp>
          <p:nvSpPr>
            <p:cNvPr id="807" name="Google Shape;807;p50"/>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8" name="Google Shape;808;p50"/>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9" name="Google Shape;809;p50"/>
          <p:cNvGrpSpPr/>
          <p:nvPr/>
        </p:nvGrpSpPr>
        <p:grpSpPr>
          <a:xfrm>
            <a:off x="7644133" y="3918592"/>
            <a:ext cx="339253" cy="339253"/>
            <a:chOff x="1492675" y="4992125"/>
            <a:chExt cx="481825" cy="481825"/>
          </a:xfrm>
        </p:grpSpPr>
        <p:sp>
          <p:nvSpPr>
            <p:cNvPr id="810" name="Google Shape;810;p50"/>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1" name="Google Shape;811;p50"/>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2" name="Google Shape;812;p50"/>
          <p:cNvGrpSpPr/>
          <p:nvPr/>
        </p:nvGrpSpPr>
        <p:grpSpPr>
          <a:xfrm>
            <a:off x="7644133" y="2346667"/>
            <a:ext cx="339253" cy="339253"/>
            <a:chOff x="1492675" y="4992125"/>
            <a:chExt cx="481825" cy="481825"/>
          </a:xfrm>
        </p:grpSpPr>
        <p:sp>
          <p:nvSpPr>
            <p:cNvPr id="813" name="Google Shape;813;p50"/>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4" name="Google Shape;814;p50"/>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5" name="Google Shape;815;p50"/>
          <p:cNvGrpSpPr/>
          <p:nvPr/>
        </p:nvGrpSpPr>
        <p:grpSpPr>
          <a:xfrm>
            <a:off x="7644133" y="1822692"/>
            <a:ext cx="339253" cy="339253"/>
            <a:chOff x="1492675" y="4992125"/>
            <a:chExt cx="481825" cy="481825"/>
          </a:xfrm>
        </p:grpSpPr>
        <p:sp>
          <p:nvSpPr>
            <p:cNvPr id="816" name="Google Shape;816;p50"/>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7" name="Google Shape;817;p50"/>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5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KPI dashboard</a:t>
            </a:r>
            <a:endParaRPr/>
          </a:p>
        </p:txBody>
      </p:sp>
      <p:sp>
        <p:nvSpPr>
          <p:cNvPr id="823" name="Google Shape;823;p51"/>
          <p:cNvSpPr txBox="1"/>
          <p:nvPr/>
        </p:nvSpPr>
        <p:spPr>
          <a:xfrm>
            <a:off x="1602152" y="1017725"/>
            <a:ext cx="19260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500">
                <a:solidFill>
                  <a:srgbClr val="F95626"/>
                </a:solidFill>
                <a:latin typeface="Sora"/>
                <a:ea typeface="Sora"/>
                <a:cs typeface="Sora"/>
                <a:sym typeface="Sora"/>
              </a:rPr>
              <a:t>Budget</a:t>
            </a:r>
            <a:endParaRPr b="1" sz="2500">
              <a:solidFill>
                <a:srgbClr val="F95626"/>
              </a:solidFill>
              <a:latin typeface="Sora"/>
              <a:ea typeface="Sora"/>
              <a:cs typeface="Sora"/>
              <a:sym typeface="Sora"/>
            </a:endParaRPr>
          </a:p>
        </p:txBody>
      </p:sp>
      <p:sp>
        <p:nvSpPr>
          <p:cNvPr id="824" name="Google Shape;824;p51"/>
          <p:cNvSpPr txBox="1"/>
          <p:nvPr/>
        </p:nvSpPr>
        <p:spPr>
          <a:xfrm>
            <a:off x="720000" y="4218125"/>
            <a:ext cx="3397200" cy="36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Karla"/>
                <a:ea typeface="Karla"/>
                <a:cs typeface="Karla"/>
                <a:sym typeface="Karla"/>
              </a:rPr>
              <a:t>Follow the link in the graph to modify its data and then paste the new one here. </a:t>
            </a:r>
            <a:r>
              <a:rPr b="1" lang="en" sz="1000">
                <a:solidFill>
                  <a:schemeClr val="dk1"/>
                </a:solidFill>
                <a:uFill>
                  <a:noFill/>
                </a:uFill>
                <a:latin typeface="Karla"/>
                <a:ea typeface="Karla"/>
                <a:cs typeface="Karla"/>
                <a:sym typeface="Karla"/>
                <a:hlinkClick r:id="rId3">
                  <a:extLst>
                    <a:ext uri="{A12FA001-AC4F-418D-AE19-62706E023703}">
                      <ahyp:hlinkClr val="tx"/>
                    </a:ext>
                  </a:extLst>
                </a:hlinkClick>
              </a:rPr>
              <a:t>For more info, click here</a:t>
            </a:r>
            <a:endParaRPr b="1" sz="1000">
              <a:solidFill>
                <a:schemeClr val="dk1"/>
              </a:solidFill>
              <a:latin typeface="Karla"/>
              <a:ea typeface="Karla"/>
              <a:cs typeface="Karla"/>
              <a:sym typeface="Karla"/>
            </a:endParaRPr>
          </a:p>
        </p:txBody>
      </p:sp>
      <p:sp>
        <p:nvSpPr>
          <p:cNvPr id="825" name="Google Shape;825;p51"/>
          <p:cNvSpPr/>
          <p:nvPr/>
        </p:nvSpPr>
        <p:spPr>
          <a:xfrm>
            <a:off x="4146625" y="1257300"/>
            <a:ext cx="2084100" cy="724800"/>
          </a:xfrm>
          <a:prstGeom prst="roundRect">
            <a:avLst>
              <a:gd fmla="val 50000" name="adj"/>
            </a:avLst>
          </a:prstGeom>
          <a:gradFill>
            <a:gsLst>
              <a:gs pos="0">
                <a:schemeClr val="accent1"/>
              </a:gs>
              <a:gs pos="100000">
                <a:srgbClr val="FF8042"/>
              </a:gs>
            </a:gsLst>
            <a:lin ang="0" scaled="0"/>
          </a:gradFill>
          <a:ln>
            <a:noFill/>
          </a:ln>
          <a:effectLst>
            <a:outerShdw blurRad="257175" rotWithShape="0" algn="bl" dir="5100000" dist="209550">
              <a:schemeClr val="accent1">
                <a:alpha val="3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Sora"/>
                <a:ea typeface="Sora"/>
                <a:cs typeface="Sora"/>
                <a:sym typeface="Sora"/>
              </a:rPr>
              <a:t>$48.55</a:t>
            </a:r>
            <a:endParaRPr b="1" sz="1800">
              <a:solidFill>
                <a:schemeClr val="lt1"/>
              </a:solidFill>
              <a:latin typeface="Sora"/>
              <a:ea typeface="Sora"/>
              <a:cs typeface="Sora"/>
              <a:sym typeface="Sora"/>
            </a:endParaRPr>
          </a:p>
          <a:p>
            <a:pPr indent="0" lvl="0" marL="0" rtl="0" algn="ctr">
              <a:spcBef>
                <a:spcPts val="0"/>
              </a:spcBef>
              <a:spcAft>
                <a:spcPts val="0"/>
              </a:spcAft>
              <a:buNone/>
            </a:pPr>
            <a:r>
              <a:rPr lang="en">
                <a:solidFill>
                  <a:schemeClr val="lt1"/>
                </a:solidFill>
                <a:latin typeface="Karla"/>
                <a:ea typeface="Karla"/>
                <a:cs typeface="Karla"/>
                <a:sym typeface="Karla"/>
              </a:rPr>
              <a:t>avg. price per unit</a:t>
            </a:r>
            <a:endParaRPr>
              <a:solidFill>
                <a:schemeClr val="lt1"/>
              </a:solidFill>
              <a:latin typeface="Karla"/>
              <a:ea typeface="Karla"/>
              <a:cs typeface="Karla"/>
              <a:sym typeface="Karla"/>
            </a:endParaRPr>
          </a:p>
        </p:txBody>
      </p:sp>
      <p:sp>
        <p:nvSpPr>
          <p:cNvPr id="826" name="Google Shape;826;p51"/>
          <p:cNvSpPr txBox="1"/>
          <p:nvPr/>
        </p:nvSpPr>
        <p:spPr>
          <a:xfrm>
            <a:off x="1112663" y="3691025"/>
            <a:ext cx="1047600" cy="36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2E2E2E"/>
                </a:solidFill>
                <a:latin typeface="Karla"/>
                <a:ea typeface="Karla"/>
                <a:cs typeface="Karla"/>
                <a:sym typeface="Karla"/>
              </a:rPr>
              <a:t>Mercury</a:t>
            </a:r>
            <a:endParaRPr>
              <a:solidFill>
                <a:srgbClr val="2E2E2E"/>
              </a:solidFill>
              <a:latin typeface="Karla"/>
              <a:ea typeface="Karla"/>
              <a:cs typeface="Karla"/>
              <a:sym typeface="Karla"/>
            </a:endParaRPr>
          </a:p>
        </p:txBody>
      </p:sp>
      <p:sp>
        <p:nvSpPr>
          <p:cNvPr id="827" name="Google Shape;827;p51"/>
          <p:cNvSpPr txBox="1"/>
          <p:nvPr/>
        </p:nvSpPr>
        <p:spPr>
          <a:xfrm>
            <a:off x="2630238" y="3691025"/>
            <a:ext cx="1047600" cy="36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2E2E2E"/>
                </a:solidFill>
                <a:latin typeface="Karla"/>
                <a:ea typeface="Karla"/>
                <a:cs typeface="Karla"/>
                <a:sym typeface="Karla"/>
              </a:rPr>
              <a:t>Mars</a:t>
            </a:r>
            <a:endParaRPr>
              <a:solidFill>
                <a:srgbClr val="2E2E2E"/>
              </a:solidFill>
              <a:latin typeface="Karla"/>
              <a:ea typeface="Karla"/>
              <a:cs typeface="Karla"/>
              <a:sym typeface="Karla"/>
            </a:endParaRPr>
          </a:p>
        </p:txBody>
      </p:sp>
      <p:sp>
        <p:nvSpPr>
          <p:cNvPr id="828" name="Google Shape;828;p51"/>
          <p:cNvSpPr/>
          <p:nvPr/>
        </p:nvSpPr>
        <p:spPr>
          <a:xfrm>
            <a:off x="912863" y="3772175"/>
            <a:ext cx="199800" cy="199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1"/>
          <p:cNvSpPr/>
          <p:nvPr/>
        </p:nvSpPr>
        <p:spPr>
          <a:xfrm>
            <a:off x="2430438" y="3772175"/>
            <a:ext cx="199800" cy="199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1"/>
          <p:cNvSpPr/>
          <p:nvPr/>
        </p:nvSpPr>
        <p:spPr>
          <a:xfrm>
            <a:off x="6344800" y="1257300"/>
            <a:ext cx="2084100" cy="724800"/>
          </a:xfrm>
          <a:prstGeom prst="roundRect">
            <a:avLst>
              <a:gd fmla="val 50000" name="adj"/>
            </a:avLst>
          </a:prstGeom>
          <a:gradFill>
            <a:gsLst>
              <a:gs pos="0">
                <a:schemeClr val="accent1"/>
              </a:gs>
              <a:gs pos="100000">
                <a:srgbClr val="FF8042"/>
              </a:gs>
            </a:gsLst>
            <a:lin ang="0" scaled="0"/>
          </a:gradFill>
          <a:ln>
            <a:noFill/>
          </a:ln>
          <a:effectLst>
            <a:outerShdw blurRad="257175" rotWithShape="0" algn="bl" dir="5100000" dist="209550">
              <a:schemeClr val="accent1">
                <a:alpha val="3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Sora"/>
                <a:ea typeface="Sora"/>
                <a:cs typeface="Sora"/>
                <a:sym typeface="Sora"/>
              </a:rPr>
              <a:t>30 days</a:t>
            </a:r>
            <a:endParaRPr b="1" sz="1800">
              <a:solidFill>
                <a:schemeClr val="lt1"/>
              </a:solidFill>
              <a:latin typeface="Sora"/>
              <a:ea typeface="Sora"/>
              <a:cs typeface="Sora"/>
              <a:sym typeface="Sora"/>
            </a:endParaRPr>
          </a:p>
          <a:p>
            <a:pPr indent="0" lvl="0" marL="0" rtl="0" algn="ctr">
              <a:spcBef>
                <a:spcPts val="0"/>
              </a:spcBef>
              <a:spcAft>
                <a:spcPts val="0"/>
              </a:spcAft>
              <a:buNone/>
            </a:pPr>
            <a:r>
              <a:rPr lang="en">
                <a:solidFill>
                  <a:schemeClr val="lt1"/>
                </a:solidFill>
                <a:latin typeface="Karla"/>
                <a:ea typeface="Karla"/>
                <a:cs typeface="Karla"/>
                <a:sym typeface="Karla"/>
              </a:rPr>
              <a:t>avg. days on market</a:t>
            </a:r>
            <a:endParaRPr>
              <a:solidFill>
                <a:schemeClr val="lt1"/>
              </a:solidFill>
              <a:latin typeface="Karla"/>
              <a:ea typeface="Karla"/>
              <a:cs typeface="Karla"/>
              <a:sym typeface="Karla"/>
            </a:endParaRPr>
          </a:p>
        </p:txBody>
      </p:sp>
      <p:sp>
        <p:nvSpPr>
          <p:cNvPr id="831" name="Google Shape;831;p51"/>
          <p:cNvSpPr/>
          <p:nvPr/>
        </p:nvSpPr>
        <p:spPr>
          <a:xfrm>
            <a:off x="4690825" y="2221675"/>
            <a:ext cx="995700" cy="995700"/>
          </a:xfrm>
          <a:prstGeom prst="ellipse">
            <a:avLst/>
          </a:prstGeom>
          <a:gradFill>
            <a:gsLst>
              <a:gs pos="0">
                <a:srgbClr val="00A44A">
                  <a:alpha val="71764"/>
                </a:srgbClr>
              </a:gs>
              <a:gs pos="100000">
                <a:schemeClr val="lt2"/>
              </a:gs>
            </a:gsLst>
            <a:path path="circle">
              <a:fillToRect b="50%" l="50%" r="50%" t="50%"/>
            </a:path>
            <a:tileRect/>
          </a:gradFill>
          <a:ln>
            <a:noFill/>
          </a:ln>
          <a:effectLst>
            <a:outerShdw blurRad="242888" rotWithShape="0" algn="bl" dir="6540000" dist="200025">
              <a:schemeClr val="lt2">
                <a:alpha val="36000"/>
              </a:scheme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a:solidFill>
                <a:schemeClr val="lt1"/>
              </a:solidFill>
            </a:endParaRPr>
          </a:p>
        </p:txBody>
      </p:sp>
      <p:sp>
        <p:nvSpPr>
          <p:cNvPr id="832" name="Google Shape;832;p51"/>
          <p:cNvSpPr/>
          <p:nvPr/>
        </p:nvSpPr>
        <p:spPr>
          <a:xfrm flipH="1">
            <a:off x="4789214" y="2319982"/>
            <a:ext cx="798900" cy="798900"/>
          </a:xfrm>
          <a:prstGeom prst="pie">
            <a:avLst>
              <a:gd fmla="val 5447305" name="adj1"/>
              <a:gd fmla="val 16200000" name="adj2"/>
            </a:avLst>
          </a:prstGeom>
          <a:gradFill>
            <a:gsLst>
              <a:gs pos="0">
                <a:srgbClr val="EDEDED"/>
              </a:gs>
              <a:gs pos="100000">
                <a:srgbClr val="EAEAEA"/>
              </a:gs>
            </a:gsLst>
            <a:path path="circle">
              <a:fillToRect b="50%" l="50%" r="50%" t="50%"/>
            </a:path>
            <a:tileRect/>
          </a:gradFill>
          <a:ln>
            <a:noFill/>
          </a:ln>
          <a:effectLst>
            <a:outerShdw blurRad="228600" rotWithShape="0" algn="bl" dir="5400000" dist="114300">
              <a:schemeClr val="lt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1"/>
          <p:cNvSpPr/>
          <p:nvPr/>
        </p:nvSpPr>
        <p:spPr>
          <a:xfrm>
            <a:off x="6888995" y="2221675"/>
            <a:ext cx="995700" cy="995700"/>
          </a:xfrm>
          <a:prstGeom prst="ellipse">
            <a:avLst/>
          </a:prstGeom>
          <a:gradFill>
            <a:gsLst>
              <a:gs pos="0">
                <a:srgbClr val="00A44A">
                  <a:alpha val="71764"/>
                </a:srgbClr>
              </a:gs>
              <a:gs pos="100000">
                <a:schemeClr val="lt2"/>
              </a:gs>
            </a:gsLst>
            <a:path path="circle">
              <a:fillToRect b="50%" l="50%" r="50%" t="50%"/>
            </a:path>
            <a:tileRect/>
          </a:gradFill>
          <a:ln>
            <a:noFill/>
          </a:ln>
          <a:effectLst>
            <a:outerShdw blurRad="242888" rotWithShape="0" algn="bl" dir="6540000" dist="200025">
              <a:schemeClr val="lt2">
                <a:alpha val="36000"/>
              </a:scheme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a:solidFill>
                <a:schemeClr val="lt1"/>
              </a:solidFill>
            </a:endParaRPr>
          </a:p>
        </p:txBody>
      </p:sp>
      <p:sp>
        <p:nvSpPr>
          <p:cNvPr id="834" name="Google Shape;834;p51"/>
          <p:cNvSpPr/>
          <p:nvPr/>
        </p:nvSpPr>
        <p:spPr>
          <a:xfrm flipH="1">
            <a:off x="6987354" y="2319982"/>
            <a:ext cx="798900" cy="798900"/>
          </a:xfrm>
          <a:prstGeom prst="pie">
            <a:avLst>
              <a:gd fmla="val 21562144" name="adj1"/>
              <a:gd fmla="val 16200000" name="adj2"/>
            </a:avLst>
          </a:prstGeom>
          <a:gradFill>
            <a:gsLst>
              <a:gs pos="0">
                <a:srgbClr val="EDEDED"/>
              </a:gs>
              <a:gs pos="100000">
                <a:srgbClr val="EAEAEA"/>
              </a:gs>
            </a:gsLst>
            <a:path path="circle">
              <a:fillToRect b="50%" l="50%" r="50%" t="50%"/>
            </a:path>
            <a:tileRect/>
          </a:gradFill>
          <a:ln>
            <a:noFill/>
          </a:ln>
          <a:effectLst>
            <a:outerShdw blurRad="228600" rotWithShape="0" algn="bl" dir="5400000" dist="114300">
              <a:schemeClr val="lt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1"/>
          <p:cNvSpPr txBox="1"/>
          <p:nvPr/>
        </p:nvSpPr>
        <p:spPr>
          <a:xfrm>
            <a:off x="4225675" y="4148750"/>
            <a:ext cx="19260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E2E2E"/>
                </a:solidFill>
                <a:latin typeface="Karla"/>
                <a:ea typeface="Karla"/>
                <a:cs typeface="Karla"/>
                <a:sym typeface="Karla"/>
              </a:rPr>
              <a:t>It’s the farthest planet from the Sun</a:t>
            </a:r>
            <a:endParaRPr>
              <a:solidFill>
                <a:srgbClr val="2E2E2E"/>
              </a:solidFill>
              <a:latin typeface="Karla"/>
              <a:ea typeface="Karla"/>
              <a:cs typeface="Karla"/>
              <a:sym typeface="Karla"/>
            </a:endParaRPr>
          </a:p>
        </p:txBody>
      </p:sp>
      <p:sp>
        <p:nvSpPr>
          <p:cNvPr id="836" name="Google Shape;836;p51"/>
          <p:cNvSpPr txBox="1"/>
          <p:nvPr/>
        </p:nvSpPr>
        <p:spPr>
          <a:xfrm>
            <a:off x="6423855" y="4148750"/>
            <a:ext cx="19260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E2E2E"/>
                </a:solidFill>
                <a:latin typeface="Karla"/>
                <a:ea typeface="Karla"/>
                <a:cs typeface="Karla"/>
                <a:sym typeface="Karla"/>
              </a:rPr>
              <a:t>Saturn is a gas giant and has several rings</a:t>
            </a:r>
            <a:endParaRPr>
              <a:solidFill>
                <a:srgbClr val="2E2E2E"/>
              </a:solidFill>
              <a:latin typeface="Karla"/>
              <a:ea typeface="Karla"/>
              <a:cs typeface="Karla"/>
              <a:sym typeface="Karla"/>
            </a:endParaRPr>
          </a:p>
        </p:txBody>
      </p:sp>
      <p:sp>
        <p:nvSpPr>
          <p:cNvPr id="837" name="Google Shape;837;p51"/>
          <p:cNvSpPr txBox="1"/>
          <p:nvPr/>
        </p:nvSpPr>
        <p:spPr>
          <a:xfrm>
            <a:off x="4225675" y="3652250"/>
            <a:ext cx="19260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500">
                <a:solidFill>
                  <a:schemeClr val="accent1"/>
                </a:solidFill>
                <a:latin typeface="Sora"/>
                <a:ea typeface="Sora"/>
                <a:cs typeface="Sora"/>
                <a:sym typeface="Sora"/>
              </a:rPr>
              <a:t>Neptune</a:t>
            </a:r>
            <a:endParaRPr b="1" sz="2500">
              <a:solidFill>
                <a:schemeClr val="accent1"/>
              </a:solidFill>
              <a:latin typeface="Sora"/>
              <a:ea typeface="Sora"/>
              <a:cs typeface="Sora"/>
              <a:sym typeface="Sora"/>
            </a:endParaRPr>
          </a:p>
        </p:txBody>
      </p:sp>
      <p:sp>
        <p:nvSpPr>
          <p:cNvPr id="838" name="Google Shape;838;p51"/>
          <p:cNvSpPr txBox="1"/>
          <p:nvPr/>
        </p:nvSpPr>
        <p:spPr>
          <a:xfrm>
            <a:off x="6423853" y="3652250"/>
            <a:ext cx="19260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500">
                <a:solidFill>
                  <a:schemeClr val="accent1"/>
                </a:solidFill>
                <a:latin typeface="Sora"/>
                <a:ea typeface="Sora"/>
                <a:cs typeface="Sora"/>
                <a:sym typeface="Sora"/>
              </a:rPr>
              <a:t>Saturn</a:t>
            </a:r>
            <a:endParaRPr b="1" sz="2500">
              <a:solidFill>
                <a:schemeClr val="accent1"/>
              </a:solidFill>
              <a:latin typeface="Sora"/>
              <a:ea typeface="Sora"/>
              <a:cs typeface="Sora"/>
              <a:sym typeface="Sora"/>
            </a:endParaRPr>
          </a:p>
        </p:txBody>
      </p:sp>
      <p:sp>
        <p:nvSpPr>
          <p:cNvPr id="839" name="Google Shape;839;p51"/>
          <p:cNvSpPr txBox="1"/>
          <p:nvPr/>
        </p:nvSpPr>
        <p:spPr>
          <a:xfrm>
            <a:off x="4225675" y="3233150"/>
            <a:ext cx="19260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500">
                <a:solidFill>
                  <a:schemeClr val="accent1"/>
                </a:solidFill>
                <a:latin typeface="Sora"/>
                <a:ea typeface="Sora"/>
                <a:cs typeface="Sora"/>
                <a:sym typeface="Sora"/>
              </a:rPr>
              <a:t>50</a:t>
            </a:r>
            <a:r>
              <a:rPr b="1" lang="en" sz="2500">
                <a:solidFill>
                  <a:schemeClr val="accent1"/>
                </a:solidFill>
                <a:latin typeface="Sora"/>
                <a:ea typeface="Sora"/>
                <a:cs typeface="Sora"/>
                <a:sym typeface="Sora"/>
              </a:rPr>
              <a:t>%</a:t>
            </a:r>
            <a:endParaRPr b="1" sz="2500">
              <a:solidFill>
                <a:schemeClr val="accent1"/>
              </a:solidFill>
              <a:latin typeface="Sora"/>
              <a:ea typeface="Sora"/>
              <a:cs typeface="Sora"/>
              <a:sym typeface="Sora"/>
            </a:endParaRPr>
          </a:p>
        </p:txBody>
      </p:sp>
      <p:sp>
        <p:nvSpPr>
          <p:cNvPr id="840" name="Google Shape;840;p51"/>
          <p:cNvSpPr txBox="1"/>
          <p:nvPr/>
        </p:nvSpPr>
        <p:spPr>
          <a:xfrm>
            <a:off x="6423853" y="3233150"/>
            <a:ext cx="19260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500">
                <a:solidFill>
                  <a:schemeClr val="accent1"/>
                </a:solidFill>
                <a:latin typeface="Sora"/>
                <a:ea typeface="Sora"/>
                <a:cs typeface="Sora"/>
                <a:sym typeface="Sora"/>
              </a:rPr>
              <a:t>75</a:t>
            </a:r>
            <a:r>
              <a:rPr b="1" lang="en" sz="2500">
                <a:solidFill>
                  <a:schemeClr val="accent1"/>
                </a:solidFill>
                <a:latin typeface="Sora"/>
                <a:ea typeface="Sora"/>
                <a:cs typeface="Sora"/>
                <a:sym typeface="Sora"/>
              </a:rPr>
              <a:t>%</a:t>
            </a:r>
            <a:endParaRPr b="1" sz="2500">
              <a:solidFill>
                <a:schemeClr val="accent1"/>
              </a:solidFill>
              <a:latin typeface="Sora"/>
              <a:ea typeface="Sora"/>
              <a:cs typeface="Sora"/>
              <a:sym typeface="Sora"/>
            </a:endParaRPr>
          </a:p>
        </p:txBody>
      </p:sp>
      <p:pic>
        <p:nvPicPr>
          <p:cNvPr id="841" name="Google Shape;841;p51" title="Chart">
            <a:hlinkClick r:id="rId4"/>
          </p:cNvPr>
          <p:cNvPicPr preferRelativeResize="0"/>
          <p:nvPr/>
        </p:nvPicPr>
        <p:blipFill>
          <a:blip r:embed="rId5">
            <a:alphaModFix/>
          </a:blip>
          <a:stretch>
            <a:fillRect/>
          </a:stretch>
        </p:blipFill>
        <p:spPr>
          <a:xfrm>
            <a:off x="719999" y="1590421"/>
            <a:ext cx="3150726" cy="194820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5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Status report</a:t>
            </a:r>
            <a:endParaRPr/>
          </a:p>
        </p:txBody>
      </p:sp>
      <p:pic>
        <p:nvPicPr>
          <p:cNvPr id="847" name="Google Shape;847;p52" title="Points scored">
            <a:hlinkClick r:id="rId3"/>
          </p:cNvPr>
          <p:cNvPicPr preferRelativeResize="0"/>
          <p:nvPr/>
        </p:nvPicPr>
        <p:blipFill>
          <a:blip r:embed="rId4">
            <a:alphaModFix/>
          </a:blip>
          <a:stretch>
            <a:fillRect/>
          </a:stretch>
        </p:blipFill>
        <p:spPr>
          <a:xfrm>
            <a:off x="1113213" y="1166625"/>
            <a:ext cx="2892324" cy="2930876"/>
          </a:xfrm>
          <a:prstGeom prst="rect">
            <a:avLst/>
          </a:prstGeom>
          <a:noFill/>
          <a:ln>
            <a:noFill/>
          </a:ln>
        </p:spPr>
      </p:pic>
      <p:sp>
        <p:nvSpPr>
          <p:cNvPr id="848" name="Google Shape;848;p52"/>
          <p:cNvSpPr txBox="1"/>
          <p:nvPr/>
        </p:nvSpPr>
        <p:spPr>
          <a:xfrm>
            <a:off x="6502902" y="1635900"/>
            <a:ext cx="19260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500">
                <a:solidFill>
                  <a:srgbClr val="F95626"/>
                </a:solidFill>
                <a:latin typeface="Sora"/>
                <a:ea typeface="Sora"/>
                <a:cs typeface="Sora"/>
                <a:sym typeface="Sora"/>
              </a:rPr>
              <a:t>Venus</a:t>
            </a:r>
            <a:endParaRPr b="1" sz="2500">
              <a:solidFill>
                <a:srgbClr val="F95626"/>
              </a:solidFill>
              <a:latin typeface="Sora"/>
              <a:ea typeface="Sora"/>
              <a:cs typeface="Sora"/>
              <a:sym typeface="Sora"/>
            </a:endParaRPr>
          </a:p>
        </p:txBody>
      </p:sp>
      <p:sp>
        <p:nvSpPr>
          <p:cNvPr id="849" name="Google Shape;849;p52"/>
          <p:cNvSpPr txBox="1"/>
          <p:nvPr/>
        </p:nvSpPr>
        <p:spPr>
          <a:xfrm>
            <a:off x="6502901" y="2132400"/>
            <a:ext cx="19260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E2E2E"/>
                </a:solidFill>
                <a:latin typeface="Karla"/>
                <a:ea typeface="Karla"/>
                <a:cs typeface="Karla"/>
                <a:sym typeface="Karla"/>
              </a:rPr>
              <a:t>Venus is the second planet from the Sun</a:t>
            </a:r>
            <a:endParaRPr>
              <a:solidFill>
                <a:srgbClr val="2E2E2E"/>
              </a:solidFill>
              <a:latin typeface="Karla"/>
              <a:ea typeface="Karla"/>
              <a:cs typeface="Karla"/>
              <a:sym typeface="Karla"/>
            </a:endParaRPr>
          </a:p>
        </p:txBody>
      </p:sp>
      <p:sp>
        <p:nvSpPr>
          <p:cNvPr id="850" name="Google Shape;850;p52"/>
          <p:cNvSpPr txBox="1"/>
          <p:nvPr/>
        </p:nvSpPr>
        <p:spPr>
          <a:xfrm>
            <a:off x="4490716" y="3964925"/>
            <a:ext cx="19260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E2E2E"/>
                </a:solidFill>
                <a:latin typeface="Karla"/>
                <a:ea typeface="Karla"/>
                <a:cs typeface="Karla"/>
                <a:sym typeface="Karla"/>
              </a:rPr>
              <a:t>It’s the farthest planet from the Sun</a:t>
            </a:r>
            <a:endParaRPr>
              <a:solidFill>
                <a:srgbClr val="2E2E2E"/>
              </a:solidFill>
              <a:latin typeface="Karla"/>
              <a:ea typeface="Karla"/>
              <a:cs typeface="Karla"/>
              <a:sym typeface="Karla"/>
            </a:endParaRPr>
          </a:p>
        </p:txBody>
      </p:sp>
      <p:sp>
        <p:nvSpPr>
          <p:cNvPr id="851" name="Google Shape;851;p52"/>
          <p:cNvSpPr txBox="1"/>
          <p:nvPr/>
        </p:nvSpPr>
        <p:spPr>
          <a:xfrm>
            <a:off x="4490714" y="1635900"/>
            <a:ext cx="19260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500">
                <a:solidFill>
                  <a:srgbClr val="F95626"/>
                </a:solidFill>
                <a:latin typeface="Sora"/>
                <a:ea typeface="Sora"/>
                <a:cs typeface="Sora"/>
                <a:sym typeface="Sora"/>
              </a:rPr>
              <a:t>Mars</a:t>
            </a:r>
            <a:endParaRPr b="1" sz="2500">
              <a:solidFill>
                <a:srgbClr val="F95626"/>
              </a:solidFill>
              <a:latin typeface="Sora"/>
              <a:ea typeface="Sora"/>
              <a:cs typeface="Sora"/>
              <a:sym typeface="Sora"/>
            </a:endParaRPr>
          </a:p>
        </p:txBody>
      </p:sp>
      <p:sp>
        <p:nvSpPr>
          <p:cNvPr id="852" name="Google Shape;852;p52"/>
          <p:cNvSpPr txBox="1"/>
          <p:nvPr/>
        </p:nvSpPr>
        <p:spPr>
          <a:xfrm>
            <a:off x="4490713" y="2132400"/>
            <a:ext cx="19260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E2E2E"/>
                </a:solidFill>
                <a:latin typeface="Karla"/>
                <a:ea typeface="Karla"/>
                <a:cs typeface="Karla"/>
                <a:sym typeface="Karla"/>
              </a:rPr>
              <a:t>Despite being red, Mars is a cold place</a:t>
            </a:r>
            <a:endParaRPr>
              <a:solidFill>
                <a:srgbClr val="2E2E2E"/>
              </a:solidFill>
              <a:latin typeface="Karla"/>
              <a:ea typeface="Karla"/>
              <a:cs typeface="Karla"/>
              <a:sym typeface="Karla"/>
            </a:endParaRPr>
          </a:p>
        </p:txBody>
      </p:sp>
      <p:sp>
        <p:nvSpPr>
          <p:cNvPr id="853" name="Google Shape;853;p52"/>
          <p:cNvSpPr txBox="1"/>
          <p:nvPr/>
        </p:nvSpPr>
        <p:spPr>
          <a:xfrm>
            <a:off x="6502905" y="3964925"/>
            <a:ext cx="19260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E2E2E"/>
                </a:solidFill>
                <a:latin typeface="Karla"/>
                <a:ea typeface="Karla"/>
                <a:cs typeface="Karla"/>
                <a:sym typeface="Karla"/>
              </a:rPr>
              <a:t>Saturn is a gas giant and has several rings</a:t>
            </a:r>
            <a:endParaRPr>
              <a:solidFill>
                <a:srgbClr val="2E2E2E"/>
              </a:solidFill>
              <a:latin typeface="Karla"/>
              <a:ea typeface="Karla"/>
              <a:cs typeface="Karla"/>
              <a:sym typeface="Karla"/>
            </a:endParaRPr>
          </a:p>
        </p:txBody>
      </p:sp>
      <p:sp>
        <p:nvSpPr>
          <p:cNvPr id="854" name="Google Shape;854;p52"/>
          <p:cNvSpPr txBox="1"/>
          <p:nvPr/>
        </p:nvSpPr>
        <p:spPr>
          <a:xfrm>
            <a:off x="4490715" y="3468425"/>
            <a:ext cx="19260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500">
                <a:solidFill>
                  <a:srgbClr val="F95626"/>
                </a:solidFill>
                <a:latin typeface="Sora"/>
                <a:ea typeface="Sora"/>
                <a:cs typeface="Sora"/>
                <a:sym typeface="Sora"/>
              </a:rPr>
              <a:t>Neptune</a:t>
            </a:r>
            <a:endParaRPr b="1" sz="2500">
              <a:solidFill>
                <a:srgbClr val="F95626"/>
              </a:solidFill>
              <a:latin typeface="Sora"/>
              <a:ea typeface="Sora"/>
              <a:cs typeface="Sora"/>
              <a:sym typeface="Sora"/>
            </a:endParaRPr>
          </a:p>
        </p:txBody>
      </p:sp>
      <p:sp>
        <p:nvSpPr>
          <p:cNvPr id="855" name="Google Shape;855;p52"/>
          <p:cNvSpPr txBox="1"/>
          <p:nvPr/>
        </p:nvSpPr>
        <p:spPr>
          <a:xfrm>
            <a:off x="6502903" y="3468425"/>
            <a:ext cx="19260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500">
                <a:solidFill>
                  <a:srgbClr val="F95626"/>
                </a:solidFill>
                <a:latin typeface="Sora"/>
                <a:ea typeface="Sora"/>
                <a:cs typeface="Sora"/>
                <a:sym typeface="Sora"/>
              </a:rPr>
              <a:t>Saturn</a:t>
            </a:r>
            <a:endParaRPr b="1" sz="2500">
              <a:solidFill>
                <a:srgbClr val="F95626"/>
              </a:solidFill>
              <a:latin typeface="Sora"/>
              <a:ea typeface="Sora"/>
              <a:cs typeface="Sora"/>
              <a:sym typeface="Sora"/>
            </a:endParaRPr>
          </a:p>
        </p:txBody>
      </p:sp>
      <p:sp>
        <p:nvSpPr>
          <p:cNvPr id="856" name="Google Shape;856;p52"/>
          <p:cNvSpPr txBox="1"/>
          <p:nvPr/>
        </p:nvSpPr>
        <p:spPr>
          <a:xfrm>
            <a:off x="6502902" y="1140600"/>
            <a:ext cx="19260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500">
                <a:solidFill>
                  <a:srgbClr val="F95626"/>
                </a:solidFill>
                <a:latin typeface="Sora"/>
                <a:ea typeface="Sora"/>
                <a:cs typeface="Sora"/>
                <a:sym typeface="Sora"/>
              </a:rPr>
              <a:t>36%</a:t>
            </a:r>
            <a:endParaRPr b="1" sz="2500">
              <a:solidFill>
                <a:srgbClr val="F95626"/>
              </a:solidFill>
              <a:latin typeface="Sora"/>
              <a:ea typeface="Sora"/>
              <a:cs typeface="Sora"/>
              <a:sym typeface="Sora"/>
            </a:endParaRPr>
          </a:p>
        </p:txBody>
      </p:sp>
      <p:sp>
        <p:nvSpPr>
          <p:cNvPr id="857" name="Google Shape;857;p52"/>
          <p:cNvSpPr txBox="1"/>
          <p:nvPr/>
        </p:nvSpPr>
        <p:spPr>
          <a:xfrm>
            <a:off x="4490714" y="1140600"/>
            <a:ext cx="19260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500">
                <a:solidFill>
                  <a:schemeClr val="dk2"/>
                </a:solidFill>
                <a:latin typeface="Sora"/>
                <a:ea typeface="Sora"/>
                <a:cs typeface="Sora"/>
                <a:sym typeface="Sora"/>
              </a:rPr>
              <a:t>24%</a:t>
            </a:r>
            <a:endParaRPr b="1" sz="2500">
              <a:solidFill>
                <a:schemeClr val="dk2"/>
              </a:solidFill>
              <a:latin typeface="Sora"/>
              <a:ea typeface="Sora"/>
              <a:cs typeface="Sora"/>
              <a:sym typeface="Sora"/>
            </a:endParaRPr>
          </a:p>
        </p:txBody>
      </p:sp>
      <p:sp>
        <p:nvSpPr>
          <p:cNvPr id="858" name="Google Shape;858;p52"/>
          <p:cNvSpPr txBox="1"/>
          <p:nvPr/>
        </p:nvSpPr>
        <p:spPr>
          <a:xfrm>
            <a:off x="4490715" y="2973125"/>
            <a:ext cx="19260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500">
                <a:solidFill>
                  <a:schemeClr val="accent2"/>
                </a:solidFill>
                <a:latin typeface="Sora"/>
                <a:ea typeface="Sora"/>
                <a:cs typeface="Sora"/>
                <a:sym typeface="Sora"/>
              </a:rPr>
              <a:t>12%</a:t>
            </a:r>
            <a:endParaRPr b="1" sz="2500">
              <a:solidFill>
                <a:schemeClr val="accent2"/>
              </a:solidFill>
              <a:latin typeface="Sora"/>
              <a:ea typeface="Sora"/>
              <a:cs typeface="Sora"/>
              <a:sym typeface="Sora"/>
            </a:endParaRPr>
          </a:p>
        </p:txBody>
      </p:sp>
      <p:sp>
        <p:nvSpPr>
          <p:cNvPr id="859" name="Google Shape;859;p52"/>
          <p:cNvSpPr txBox="1"/>
          <p:nvPr/>
        </p:nvSpPr>
        <p:spPr>
          <a:xfrm>
            <a:off x="6502903" y="2973125"/>
            <a:ext cx="19260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500">
                <a:solidFill>
                  <a:schemeClr val="lt2"/>
                </a:solidFill>
                <a:latin typeface="Sora"/>
                <a:ea typeface="Sora"/>
                <a:cs typeface="Sora"/>
                <a:sym typeface="Sora"/>
              </a:rPr>
              <a:t>38%</a:t>
            </a:r>
            <a:endParaRPr b="1" sz="2500">
              <a:solidFill>
                <a:schemeClr val="lt2"/>
              </a:solidFill>
              <a:latin typeface="Sora"/>
              <a:ea typeface="Sora"/>
              <a:cs typeface="Sora"/>
              <a:sym typeface="Sora"/>
            </a:endParaRPr>
          </a:p>
        </p:txBody>
      </p:sp>
      <p:sp>
        <p:nvSpPr>
          <p:cNvPr id="860" name="Google Shape;860;p52"/>
          <p:cNvSpPr txBox="1"/>
          <p:nvPr/>
        </p:nvSpPr>
        <p:spPr>
          <a:xfrm>
            <a:off x="714225" y="4246400"/>
            <a:ext cx="3690300" cy="3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Karla"/>
                <a:ea typeface="Karla"/>
                <a:cs typeface="Karla"/>
                <a:sym typeface="Karla"/>
              </a:rPr>
              <a:t>Follow the link in the graph to modify its data and then paste the new one here. </a:t>
            </a:r>
            <a:r>
              <a:rPr b="1" lang="en" sz="1100">
                <a:solidFill>
                  <a:schemeClr val="dk1"/>
                </a:solidFill>
                <a:uFill>
                  <a:noFill/>
                </a:uFill>
                <a:latin typeface="Karla"/>
                <a:ea typeface="Karla"/>
                <a:cs typeface="Karla"/>
                <a:sym typeface="Karla"/>
                <a:hlinkClick r:id="rId5">
                  <a:extLst>
                    <a:ext uri="{A12FA001-AC4F-418D-AE19-62706E023703}">
                      <ahyp:hlinkClr val="tx"/>
                    </a:ext>
                  </a:extLst>
                </a:hlinkClick>
              </a:rPr>
              <a:t>For more info, click here</a:t>
            </a:r>
            <a:endParaRPr b="1" sz="1100">
              <a:solidFill>
                <a:schemeClr val="dk1"/>
              </a:solidFill>
              <a:latin typeface="Karla"/>
              <a:ea typeface="Karla"/>
              <a:cs typeface="Karla"/>
              <a:sym typeface="Karl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53"/>
          <p:cNvSpPr txBox="1"/>
          <p:nvPr>
            <p:ph idx="1" type="subTitle"/>
          </p:nvPr>
        </p:nvSpPr>
        <p:spPr>
          <a:xfrm>
            <a:off x="872400" y="2589550"/>
            <a:ext cx="23364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866" name="Google Shape;866;p53"/>
          <p:cNvSpPr txBox="1"/>
          <p:nvPr>
            <p:ph idx="2" type="subTitle"/>
          </p:nvPr>
        </p:nvSpPr>
        <p:spPr>
          <a:xfrm>
            <a:off x="872400" y="3086059"/>
            <a:ext cx="2336400" cy="81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closest planet to the Sun and the smallest in the Solar System</a:t>
            </a:r>
            <a:endParaRPr/>
          </a:p>
        </p:txBody>
      </p:sp>
      <p:sp>
        <p:nvSpPr>
          <p:cNvPr id="867" name="Google Shape;867;p53"/>
          <p:cNvSpPr txBox="1"/>
          <p:nvPr>
            <p:ph idx="3" type="subTitle"/>
          </p:nvPr>
        </p:nvSpPr>
        <p:spPr>
          <a:xfrm>
            <a:off x="3556200" y="3086059"/>
            <a:ext cx="2336400" cy="81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sp>
        <p:nvSpPr>
          <p:cNvPr id="868" name="Google Shape;868;p53"/>
          <p:cNvSpPr txBox="1"/>
          <p:nvPr>
            <p:ph idx="4" type="subTitle"/>
          </p:nvPr>
        </p:nvSpPr>
        <p:spPr>
          <a:xfrm>
            <a:off x="6240000" y="3086059"/>
            <a:ext cx="2336400" cy="81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a:t>
            </a:r>
            <a:endParaRPr/>
          </a:p>
        </p:txBody>
      </p:sp>
      <p:sp>
        <p:nvSpPr>
          <p:cNvPr id="869" name="Google Shape;869;p53"/>
          <p:cNvSpPr txBox="1"/>
          <p:nvPr>
            <p:ph idx="5" type="subTitle"/>
          </p:nvPr>
        </p:nvSpPr>
        <p:spPr>
          <a:xfrm>
            <a:off x="3556200" y="2589550"/>
            <a:ext cx="23364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870" name="Google Shape;870;p53"/>
          <p:cNvSpPr txBox="1"/>
          <p:nvPr>
            <p:ph idx="6" type="subTitle"/>
          </p:nvPr>
        </p:nvSpPr>
        <p:spPr>
          <a:xfrm>
            <a:off x="6240000" y="2589550"/>
            <a:ext cx="23364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871" name="Google Shape;871;p53"/>
          <p:cNvSpPr txBox="1"/>
          <p:nvPr>
            <p:ph type="title"/>
          </p:nvPr>
        </p:nvSpPr>
        <p:spPr>
          <a:xfrm>
            <a:off x="872400" y="5974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Three concepts</a:t>
            </a:r>
            <a:endParaRPr/>
          </a:p>
        </p:txBody>
      </p:sp>
      <p:sp>
        <p:nvSpPr>
          <p:cNvPr id="872" name="Google Shape;872;p53"/>
          <p:cNvSpPr/>
          <p:nvPr/>
        </p:nvSpPr>
        <p:spPr>
          <a:xfrm>
            <a:off x="1664100" y="1760350"/>
            <a:ext cx="753000" cy="753000"/>
          </a:xfrm>
          <a:prstGeom prst="ellipse">
            <a:avLst/>
          </a:prstGeom>
          <a:gradFill>
            <a:gsLst>
              <a:gs pos="0">
                <a:srgbClr val="00A44A">
                  <a:alpha val="71764"/>
                </a:srgbClr>
              </a:gs>
              <a:gs pos="100000">
                <a:schemeClr val="lt2"/>
              </a:gs>
            </a:gsLst>
            <a:path path="circle">
              <a:fillToRect b="50%" l="50%" r="50%" t="50%"/>
            </a:path>
            <a:tileRect/>
          </a:gradFill>
          <a:ln>
            <a:noFill/>
          </a:ln>
          <a:effectLst>
            <a:outerShdw blurRad="242888" rotWithShape="0" algn="bl" dir="6540000" dist="200025">
              <a:schemeClr val="lt2">
                <a:alpha val="3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3"/>
          <p:cNvSpPr/>
          <p:nvPr/>
        </p:nvSpPr>
        <p:spPr>
          <a:xfrm>
            <a:off x="4347900" y="1760350"/>
            <a:ext cx="753000" cy="753000"/>
          </a:xfrm>
          <a:prstGeom prst="ellipse">
            <a:avLst/>
          </a:prstGeom>
          <a:gradFill>
            <a:gsLst>
              <a:gs pos="0">
                <a:srgbClr val="00A44A">
                  <a:alpha val="71764"/>
                </a:srgbClr>
              </a:gs>
              <a:gs pos="100000">
                <a:schemeClr val="lt2"/>
              </a:gs>
            </a:gsLst>
            <a:path path="circle">
              <a:fillToRect b="50%" l="50%" r="50%" t="50%"/>
            </a:path>
            <a:tileRect/>
          </a:gradFill>
          <a:ln>
            <a:noFill/>
          </a:ln>
          <a:effectLst>
            <a:outerShdw blurRad="242888" rotWithShape="0" algn="bl" dir="6540000" dist="200025">
              <a:schemeClr val="lt2">
                <a:alpha val="3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3"/>
          <p:cNvSpPr/>
          <p:nvPr/>
        </p:nvSpPr>
        <p:spPr>
          <a:xfrm>
            <a:off x="7031700" y="1760350"/>
            <a:ext cx="753000" cy="753000"/>
          </a:xfrm>
          <a:prstGeom prst="ellipse">
            <a:avLst/>
          </a:prstGeom>
          <a:gradFill>
            <a:gsLst>
              <a:gs pos="0">
                <a:srgbClr val="00A44A">
                  <a:alpha val="71764"/>
                </a:srgbClr>
              </a:gs>
              <a:gs pos="100000">
                <a:schemeClr val="lt2"/>
              </a:gs>
            </a:gsLst>
            <a:path path="circle">
              <a:fillToRect b="50%" l="50%" r="50%" t="50%"/>
            </a:path>
            <a:tileRect/>
          </a:gradFill>
          <a:ln>
            <a:noFill/>
          </a:ln>
          <a:effectLst>
            <a:outerShdw blurRad="242888" rotWithShape="0" algn="bl" dir="6540000" dist="200025">
              <a:schemeClr val="lt2">
                <a:alpha val="3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5" name="Google Shape;875;p53"/>
          <p:cNvGrpSpPr/>
          <p:nvPr/>
        </p:nvGrpSpPr>
        <p:grpSpPr>
          <a:xfrm>
            <a:off x="1864628" y="1974111"/>
            <a:ext cx="351024" cy="325464"/>
            <a:chOff x="6543825" y="3202075"/>
            <a:chExt cx="296975" cy="275350"/>
          </a:xfrm>
        </p:grpSpPr>
        <p:sp>
          <p:nvSpPr>
            <p:cNvPr id="876" name="Google Shape;876;p53"/>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3"/>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3"/>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3"/>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3"/>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3"/>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3"/>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 name="Google Shape;883;p53"/>
          <p:cNvGrpSpPr/>
          <p:nvPr/>
        </p:nvGrpSpPr>
        <p:grpSpPr>
          <a:xfrm>
            <a:off x="4549359" y="1961803"/>
            <a:ext cx="350079" cy="350079"/>
            <a:chOff x="2037825" y="3254050"/>
            <a:chExt cx="296175" cy="296175"/>
          </a:xfrm>
        </p:grpSpPr>
        <p:sp>
          <p:nvSpPr>
            <p:cNvPr id="884" name="Google Shape;884;p53"/>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3"/>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3"/>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3"/>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3"/>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3"/>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 name="Google Shape;890;p53"/>
          <p:cNvGrpSpPr/>
          <p:nvPr/>
        </p:nvGrpSpPr>
        <p:grpSpPr>
          <a:xfrm>
            <a:off x="7233159" y="1962276"/>
            <a:ext cx="350079" cy="349133"/>
            <a:chOff x="2037825" y="3981825"/>
            <a:chExt cx="296175" cy="295375"/>
          </a:xfrm>
        </p:grpSpPr>
        <p:sp>
          <p:nvSpPr>
            <p:cNvPr id="891" name="Google Shape;891;p53"/>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3"/>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3"/>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54"/>
          <p:cNvSpPr txBox="1"/>
          <p:nvPr>
            <p:ph idx="1" type="subTitle"/>
          </p:nvPr>
        </p:nvSpPr>
        <p:spPr>
          <a:xfrm>
            <a:off x="1916400" y="871750"/>
            <a:ext cx="5311200" cy="608100"/>
          </a:xfrm>
          <a:prstGeom prst="rect">
            <a:avLst/>
          </a:prstGeom>
        </p:spPr>
        <p:txBody>
          <a:bodyPr anchorCtr="0" anchor="b" bIns="91425" lIns="0" spcFirstLastPara="1" rIns="0" wrap="square" tIns="91425">
            <a:noAutofit/>
          </a:bodyPr>
          <a:lstStyle/>
          <a:p>
            <a:pPr indent="0" lvl="0" marL="0" rtl="0" algn="ctr">
              <a:spcBef>
                <a:spcPts val="0"/>
              </a:spcBef>
              <a:spcAft>
                <a:spcPts val="0"/>
              </a:spcAft>
              <a:buNone/>
            </a:pPr>
            <a:r>
              <a:rPr lang="en"/>
              <a:t>Where we are</a:t>
            </a:r>
            <a:endParaRPr/>
          </a:p>
        </p:txBody>
      </p:sp>
      <p:sp>
        <p:nvSpPr>
          <p:cNvPr id="899" name="Google Shape;899;p54"/>
          <p:cNvSpPr txBox="1"/>
          <p:nvPr>
            <p:ph idx="2" type="subTitle"/>
          </p:nvPr>
        </p:nvSpPr>
        <p:spPr>
          <a:xfrm>
            <a:off x="1916400" y="2841100"/>
            <a:ext cx="5311200" cy="608100"/>
          </a:xfrm>
          <a:prstGeom prst="rect">
            <a:avLst/>
          </a:prstGeom>
        </p:spPr>
        <p:txBody>
          <a:bodyPr anchorCtr="0" anchor="b" bIns="91425" lIns="0" spcFirstLastPara="1" rIns="0" wrap="square" tIns="91425">
            <a:noAutofit/>
          </a:bodyPr>
          <a:lstStyle/>
          <a:p>
            <a:pPr indent="0" lvl="0" marL="0" rtl="0" algn="ctr">
              <a:spcBef>
                <a:spcPts val="0"/>
              </a:spcBef>
              <a:spcAft>
                <a:spcPts val="0"/>
              </a:spcAft>
              <a:buNone/>
            </a:pPr>
            <a:r>
              <a:rPr lang="en"/>
              <a:t>Where we want to be</a:t>
            </a:r>
            <a:endParaRPr/>
          </a:p>
        </p:txBody>
      </p:sp>
      <p:sp>
        <p:nvSpPr>
          <p:cNvPr id="900" name="Google Shape;900;p54"/>
          <p:cNvSpPr txBox="1"/>
          <p:nvPr>
            <p:ph idx="3" type="subTitle"/>
          </p:nvPr>
        </p:nvSpPr>
        <p:spPr>
          <a:xfrm>
            <a:off x="1916400" y="1403600"/>
            <a:ext cx="5311200" cy="89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System—it’s only a bit larger than the Moon. The planet’s name has nothing to do with the liquid metal, since Mercury was named after the Roman messenger god</a:t>
            </a:r>
            <a:endParaRPr/>
          </a:p>
        </p:txBody>
      </p:sp>
      <p:sp>
        <p:nvSpPr>
          <p:cNvPr id="901" name="Google Shape;901;p54"/>
          <p:cNvSpPr txBox="1"/>
          <p:nvPr>
            <p:ph idx="4" type="subTitle"/>
          </p:nvPr>
        </p:nvSpPr>
        <p:spPr>
          <a:xfrm>
            <a:off x="1916400" y="3372950"/>
            <a:ext cx="5311200" cy="89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terribly hot—even hotter than Mercury—and its atmosphere is extremely poisonous. It’s the second-brightest natural object in the night sky after the Moon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5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Here’s a map</a:t>
            </a:r>
            <a:endParaRPr/>
          </a:p>
        </p:txBody>
      </p:sp>
      <p:grpSp>
        <p:nvGrpSpPr>
          <p:cNvPr id="907" name="Google Shape;907;p55"/>
          <p:cNvGrpSpPr/>
          <p:nvPr/>
        </p:nvGrpSpPr>
        <p:grpSpPr>
          <a:xfrm>
            <a:off x="720017" y="1535135"/>
            <a:ext cx="4839089" cy="2577959"/>
            <a:chOff x="233350" y="949250"/>
            <a:chExt cx="7137300" cy="3802300"/>
          </a:xfrm>
        </p:grpSpPr>
        <p:sp>
          <p:nvSpPr>
            <p:cNvPr id="908" name="Google Shape;908;p55"/>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chemeClr val="accent1"/>
                </a:gs>
                <a:gs pos="100000">
                  <a:srgbClr val="FF8042"/>
                </a:gs>
              </a:gsLst>
              <a:lin ang="0" scaled="0"/>
            </a:gradFill>
            <a:ln>
              <a:noFill/>
            </a:ln>
            <a:effectLst>
              <a:outerShdw blurRad="342900" rotWithShape="0" algn="bl" dir="5400000" dist="95250">
                <a:schemeClr val="accent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5"/>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chemeClr val="accent1"/>
                </a:gs>
                <a:gs pos="100000">
                  <a:srgbClr val="FF8042"/>
                </a:gs>
              </a:gsLst>
              <a:lin ang="0" scaled="0"/>
            </a:gradFill>
            <a:ln>
              <a:noFill/>
            </a:ln>
            <a:effectLst>
              <a:outerShdw blurRad="342900" rotWithShape="0" algn="bl" dir="5400000" dist="95250">
                <a:schemeClr val="accent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5"/>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chemeClr val="accent1"/>
                </a:gs>
                <a:gs pos="100000">
                  <a:srgbClr val="FF8042"/>
                </a:gs>
              </a:gsLst>
              <a:lin ang="0" scaled="0"/>
            </a:gradFill>
            <a:ln>
              <a:noFill/>
            </a:ln>
            <a:effectLst>
              <a:outerShdw blurRad="342900" rotWithShape="0" algn="bl" dir="5400000" dist="95250">
                <a:schemeClr val="accent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5"/>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chemeClr val="accent1"/>
                </a:gs>
                <a:gs pos="100000">
                  <a:srgbClr val="FF8042"/>
                </a:gs>
              </a:gsLst>
              <a:lin ang="0" scaled="0"/>
            </a:gradFill>
            <a:ln>
              <a:noFill/>
            </a:ln>
            <a:effectLst>
              <a:outerShdw blurRad="342900" rotWithShape="0" algn="bl" dir="5400000" dist="95250">
                <a:schemeClr val="accent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5"/>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chemeClr val="accent1"/>
                </a:gs>
                <a:gs pos="100000">
                  <a:srgbClr val="FF8042"/>
                </a:gs>
              </a:gsLst>
              <a:lin ang="0" scaled="0"/>
            </a:gradFill>
            <a:ln>
              <a:noFill/>
            </a:ln>
            <a:effectLst>
              <a:outerShdw blurRad="342900" rotWithShape="0" algn="bl" dir="5400000" dist="95250">
                <a:schemeClr val="accent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5"/>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chemeClr val="accent1"/>
                </a:gs>
                <a:gs pos="100000">
                  <a:srgbClr val="FF8042"/>
                </a:gs>
              </a:gsLst>
              <a:lin ang="0" scaled="0"/>
            </a:gradFill>
            <a:ln>
              <a:noFill/>
            </a:ln>
            <a:effectLst>
              <a:outerShdw blurRad="342900" rotWithShape="0" algn="bl" dir="5400000" dist="95250">
                <a:schemeClr val="accent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5"/>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chemeClr val="accent1"/>
                </a:gs>
                <a:gs pos="100000">
                  <a:srgbClr val="FF8042"/>
                </a:gs>
              </a:gsLst>
              <a:lin ang="0" scaled="0"/>
            </a:gradFill>
            <a:ln>
              <a:noFill/>
            </a:ln>
            <a:effectLst>
              <a:outerShdw blurRad="342900" rotWithShape="0" algn="bl" dir="5400000" dist="95250">
                <a:schemeClr val="accent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5"/>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chemeClr val="accent1"/>
                </a:gs>
                <a:gs pos="100000">
                  <a:srgbClr val="FF8042"/>
                </a:gs>
              </a:gsLst>
              <a:lin ang="0" scaled="0"/>
            </a:gradFill>
            <a:ln>
              <a:noFill/>
            </a:ln>
            <a:effectLst>
              <a:outerShdw blurRad="342900" rotWithShape="0" algn="bl" dir="5400000" dist="95250">
                <a:schemeClr val="accent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5"/>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chemeClr val="accent1"/>
                </a:gs>
                <a:gs pos="100000">
                  <a:srgbClr val="FF8042"/>
                </a:gs>
              </a:gsLst>
              <a:lin ang="0" scaled="0"/>
            </a:gradFill>
            <a:ln>
              <a:noFill/>
            </a:ln>
            <a:effectLst>
              <a:outerShdw blurRad="342900" rotWithShape="0" algn="bl" dir="5400000" dist="95250">
                <a:schemeClr val="accent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5"/>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chemeClr val="accent1"/>
                </a:gs>
                <a:gs pos="100000">
                  <a:srgbClr val="FF8042"/>
                </a:gs>
              </a:gsLst>
              <a:lin ang="0" scaled="0"/>
            </a:gradFill>
            <a:ln>
              <a:noFill/>
            </a:ln>
            <a:effectLst>
              <a:outerShdw blurRad="342900" rotWithShape="0" algn="bl" dir="5400000" dist="95250">
                <a:schemeClr val="accent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5"/>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chemeClr val="accent1"/>
                </a:gs>
                <a:gs pos="100000">
                  <a:srgbClr val="FF8042"/>
                </a:gs>
              </a:gsLst>
              <a:lin ang="0" scaled="0"/>
            </a:gradFill>
            <a:ln>
              <a:noFill/>
            </a:ln>
            <a:effectLst>
              <a:outerShdw blurRad="342900" rotWithShape="0" algn="bl" dir="5400000" dist="95250">
                <a:schemeClr val="accent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5"/>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chemeClr val="accent1"/>
                </a:gs>
                <a:gs pos="100000">
                  <a:srgbClr val="FF8042"/>
                </a:gs>
              </a:gsLst>
              <a:lin ang="0" scaled="0"/>
            </a:gradFill>
            <a:ln>
              <a:noFill/>
            </a:ln>
            <a:effectLst>
              <a:outerShdw blurRad="342900" rotWithShape="0" algn="bl" dir="5400000" dist="95250">
                <a:schemeClr val="accent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5"/>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chemeClr val="accent1"/>
                </a:gs>
                <a:gs pos="100000">
                  <a:srgbClr val="FF8042"/>
                </a:gs>
              </a:gsLst>
              <a:lin ang="0" scaled="0"/>
            </a:gradFill>
            <a:ln>
              <a:noFill/>
            </a:ln>
            <a:effectLst>
              <a:outerShdw blurRad="342900" rotWithShape="0" algn="bl" dir="5400000" dist="95250">
                <a:schemeClr val="accent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5"/>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chemeClr val="accent1"/>
                </a:gs>
                <a:gs pos="100000">
                  <a:srgbClr val="FF8042"/>
                </a:gs>
              </a:gsLst>
              <a:lin ang="0" scaled="0"/>
            </a:gradFill>
            <a:ln>
              <a:noFill/>
            </a:ln>
            <a:effectLst>
              <a:outerShdw blurRad="342900" rotWithShape="0" algn="bl" dir="5400000" dist="95250">
                <a:schemeClr val="accent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5"/>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chemeClr val="accent1"/>
                </a:gs>
                <a:gs pos="100000">
                  <a:srgbClr val="FF8042"/>
                </a:gs>
              </a:gsLst>
              <a:lin ang="0" scaled="0"/>
            </a:gradFill>
            <a:ln>
              <a:noFill/>
            </a:ln>
            <a:effectLst>
              <a:outerShdw blurRad="342900" rotWithShape="0" algn="bl" dir="5400000" dist="95250">
                <a:schemeClr val="accent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5"/>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chemeClr val="accent1"/>
                </a:gs>
                <a:gs pos="100000">
                  <a:srgbClr val="FF8042"/>
                </a:gs>
              </a:gsLst>
              <a:lin ang="0" scaled="0"/>
            </a:gradFill>
            <a:ln>
              <a:noFill/>
            </a:ln>
            <a:effectLst>
              <a:outerShdw blurRad="342900" rotWithShape="0" algn="bl" dir="5400000" dist="95250">
                <a:schemeClr val="accent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5"/>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chemeClr val="accent1"/>
                </a:gs>
                <a:gs pos="100000">
                  <a:srgbClr val="FF8042"/>
                </a:gs>
              </a:gsLst>
              <a:lin ang="0" scaled="0"/>
            </a:gradFill>
            <a:ln>
              <a:noFill/>
            </a:ln>
            <a:effectLst>
              <a:outerShdw blurRad="342900" rotWithShape="0" algn="bl" dir="5400000" dist="95250">
                <a:schemeClr val="accent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5"/>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chemeClr val="accent1"/>
                </a:gs>
                <a:gs pos="100000">
                  <a:srgbClr val="FF8042"/>
                </a:gs>
              </a:gsLst>
              <a:lin ang="0" scaled="0"/>
            </a:gradFill>
            <a:ln>
              <a:noFill/>
            </a:ln>
            <a:effectLst>
              <a:outerShdw blurRad="342900" rotWithShape="0" algn="bl" dir="5400000" dist="95250">
                <a:schemeClr val="accent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5"/>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chemeClr val="accent1"/>
                </a:gs>
                <a:gs pos="100000">
                  <a:srgbClr val="FF8042"/>
                </a:gs>
              </a:gsLst>
              <a:lin ang="0" scaled="0"/>
            </a:gradFill>
            <a:ln>
              <a:noFill/>
            </a:ln>
            <a:effectLst>
              <a:outerShdw blurRad="342900" rotWithShape="0" algn="bl" dir="5400000" dist="95250">
                <a:schemeClr val="accent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5"/>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chemeClr val="accent1"/>
                </a:gs>
                <a:gs pos="100000">
                  <a:srgbClr val="FF8042"/>
                </a:gs>
              </a:gsLst>
              <a:lin ang="0" scaled="0"/>
            </a:gradFill>
            <a:ln>
              <a:noFill/>
            </a:ln>
            <a:effectLst>
              <a:outerShdw blurRad="342900" rotWithShape="0" algn="bl" dir="5400000" dist="95250">
                <a:schemeClr val="accent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5"/>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chemeClr val="accent1"/>
                </a:gs>
                <a:gs pos="100000">
                  <a:srgbClr val="FF8042"/>
                </a:gs>
              </a:gsLst>
              <a:lin ang="0" scaled="0"/>
            </a:gradFill>
            <a:ln>
              <a:noFill/>
            </a:ln>
            <a:effectLst>
              <a:outerShdw blurRad="342900" rotWithShape="0" algn="bl" dir="5400000" dist="95250">
                <a:schemeClr val="accent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5"/>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chemeClr val="accent1"/>
                </a:gs>
                <a:gs pos="100000">
                  <a:srgbClr val="FF8042"/>
                </a:gs>
              </a:gsLst>
              <a:lin ang="0" scaled="0"/>
            </a:gradFill>
            <a:ln>
              <a:noFill/>
            </a:ln>
            <a:effectLst>
              <a:outerShdw blurRad="342900" rotWithShape="0" algn="bl" dir="5400000" dist="95250">
                <a:schemeClr val="accent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5"/>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chemeClr val="accent1"/>
                </a:gs>
                <a:gs pos="100000">
                  <a:srgbClr val="FF8042"/>
                </a:gs>
              </a:gsLst>
              <a:lin ang="0" scaled="0"/>
            </a:gradFill>
            <a:ln>
              <a:noFill/>
            </a:ln>
            <a:effectLst>
              <a:outerShdw blurRad="342900" rotWithShape="0" algn="bl" dir="5400000" dist="95250">
                <a:schemeClr val="accent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5"/>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chemeClr val="accent1"/>
                </a:gs>
                <a:gs pos="100000">
                  <a:srgbClr val="FF8042"/>
                </a:gs>
              </a:gsLst>
              <a:lin ang="0" scaled="0"/>
            </a:gradFill>
            <a:ln>
              <a:noFill/>
            </a:ln>
            <a:effectLst>
              <a:outerShdw blurRad="342900" rotWithShape="0" algn="bl" dir="5400000" dist="95250">
                <a:schemeClr val="accent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5"/>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chemeClr val="accent1"/>
                </a:gs>
                <a:gs pos="100000">
                  <a:srgbClr val="FF8042"/>
                </a:gs>
              </a:gsLst>
              <a:lin ang="0" scaled="0"/>
            </a:gradFill>
            <a:ln>
              <a:noFill/>
            </a:ln>
            <a:effectLst>
              <a:outerShdw blurRad="342900" rotWithShape="0" algn="bl" dir="5400000" dist="95250">
                <a:schemeClr val="accent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5"/>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chemeClr val="accent1"/>
                </a:gs>
                <a:gs pos="100000">
                  <a:srgbClr val="FF8042"/>
                </a:gs>
              </a:gsLst>
              <a:lin ang="0" scaled="0"/>
            </a:gradFill>
            <a:ln>
              <a:noFill/>
            </a:ln>
            <a:effectLst>
              <a:outerShdw blurRad="342900" rotWithShape="0" algn="bl" dir="5400000" dist="95250">
                <a:schemeClr val="accent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5"/>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chemeClr val="accent1"/>
                </a:gs>
                <a:gs pos="100000">
                  <a:srgbClr val="FF8042"/>
                </a:gs>
              </a:gsLst>
              <a:lin ang="0" scaled="0"/>
            </a:gradFill>
            <a:ln>
              <a:noFill/>
            </a:ln>
            <a:effectLst>
              <a:outerShdw blurRad="342900" rotWithShape="0" algn="bl" dir="5400000" dist="95250">
                <a:schemeClr val="accent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5"/>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chemeClr val="accent1"/>
                </a:gs>
                <a:gs pos="100000">
                  <a:srgbClr val="FF8042"/>
                </a:gs>
              </a:gsLst>
              <a:lin ang="0" scaled="0"/>
            </a:gradFill>
            <a:ln>
              <a:noFill/>
            </a:ln>
            <a:effectLst>
              <a:outerShdw blurRad="342900" rotWithShape="0" algn="bl" dir="5400000" dist="95250">
                <a:schemeClr val="accent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5"/>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chemeClr val="accent1"/>
                </a:gs>
                <a:gs pos="100000">
                  <a:srgbClr val="FF8042"/>
                </a:gs>
              </a:gsLst>
              <a:lin ang="0" scaled="0"/>
            </a:gradFill>
            <a:ln>
              <a:noFill/>
            </a:ln>
            <a:effectLst>
              <a:outerShdw blurRad="342900" rotWithShape="0" algn="bl" dir="5400000" dist="95250">
                <a:schemeClr val="accent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5"/>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chemeClr val="accent1"/>
                </a:gs>
                <a:gs pos="100000">
                  <a:srgbClr val="FF8042"/>
                </a:gs>
              </a:gsLst>
              <a:lin ang="0" scaled="0"/>
            </a:gradFill>
            <a:ln>
              <a:noFill/>
            </a:ln>
            <a:effectLst>
              <a:outerShdw blurRad="342900" rotWithShape="0" algn="bl" dir="5400000" dist="95250">
                <a:schemeClr val="accent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5"/>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chemeClr val="accent1"/>
                </a:gs>
                <a:gs pos="100000">
                  <a:srgbClr val="FF8042"/>
                </a:gs>
              </a:gsLst>
              <a:lin ang="0" scaled="0"/>
            </a:gradFill>
            <a:ln>
              <a:noFill/>
            </a:ln>
            <a:effectLst>
              <a:outerShdw blurRad="342900" rotWithShape="0" algn="bl" dir="5400000" dist="95250">
                <a:schemeClr val="accent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5"/>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chemeClr val="accent1"/>
                </a:gs>
                <a:gs pos="100000">
                  <a:srgbClr val="FF8042"/>
                </a:gs>
              </a:gsLst>
              <a:lin ang="0" scaled="0"/>
            </a:gradFill>
            <a:ln>
              <a:noFill/>
            </a:ln>
            <a:effectLst>
              <a:outerShdw blurRad="342900" rotWithShape="0" algn="bl" dir="5400000" dist="95250">
                <a:schemeClr val="accent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5"/>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chemeClr val="accent1"/>
                </a:gs>
                <a:gs pos="100000">
                  <a:srgbClr val="FF8042"/>
                </a:gs>
              </a:gsLst>
              <a:lin ang="0" scaled="0"/>
            </a:gradFill>
            <a:ln>
              <a:noFill/>
            </a:ln>
            <a:effectLst>
              <a:outerShdw blurRad="342900" rotWithShape="0" algn="bl" dir="5400000" dist="95250">
                <a:schemeClr val="accent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5"/>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chemeClr val="accent1"/>
                </a:gs>
                <a:gs pos="100000">
                  <a:srgbClr val="FF8042"/>
                </a:gs>
              </a:gsLst>
              <a:lin ang="0" scaled="0"/>
            </a:gradFill>
            <a:ln>
              <a:noFill/>
            </a:ln>
            <a:effectLst>
              <a:outerShdw blurRad="342900" rotWithShape="0" algn="bl" dir="5400000" dist="95250">
                <a:schemeClr val="accent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5"/>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chemeClr val="accent1"/>
                </a:gs>
                <a:gs pos="100000">
                  <a:srgbClr val="FF8042"/>
                </a:gs>
              </a:gsLst>
              <a:lin ang="0" scaled="0"/>
            </a:gradFill>
            <a:ln>
              <a:noFill/>
            </a:ln>
            <a:effectLst>
              <a:outerShdw blurRad="342900" rotWithShape="0" algn="bl" dir="5400000" dist="95250">
                <a:schemeClr val="accent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5"/>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chemeClr val="accent1"/>
                </a:gs>
                <a:gs pos="100000">
                  <a:srgbClr val="FF8042"/>
                </a:gs>
              </a:gsLst>
              <a:lin ang="0" scaled="0"/>
            </a:gradFill>
            <a:ln>
              <a:noFill/>
            </a:ln>
            <a:effectLst>
              <a:outerShdw blurRad="342900" rotWithShape="0" algn="bl" dir="5400000" dist="95250">
                <a:schemeClr val="accent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5"/>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chemeClr val="accent1"/>
                </a:gs>
                <a:gs pos="100000">
                  <a:srgbClr val="FF8042"/>
                </a:gs>
              </a:gsLst>
              <a:lin ang="0" scaled="0"/>
            </a:gradFill>
            <a:ln>
              <a:noFill/>
            </a:ln>
            <a:effectLst>
              <a:outerShdw blurRad="342900" rotWithShape="0" algn="bl" dir="5400000" dist="95250">
                <a:schemeClr val="accent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5"/>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chemeClr val="accent1"/>
                </a:gs>
                <a:gs pos="100000">
                  <a:srgbClr val="FF8042"/>
                </a:gs>
              </a:gsLst>
              <a:lin ang="0" scaled="0"/>
            </a:gradFill>
            <a:ln>
              <a:noFill/>
            </a:ln>
            <a:effectLst>
              <a:outerShdw blurRad="342900" rotWithShape="0" algn="bl" dir="5400000" dist="95250">
                <a:schemeClr val="accent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5"/>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chemeClr val="accent1"/>
                </a:gs>
                <a:gs pos="100000">
                  <a:srgbClr val="FF8042"/>
                </a:gs>
              </a:gsLst>
              <a:lin ang="0" scaled="0"/>
            </a:gradFill>
            <a:ln>
              <a:noFill/>
            </a:ln>
            <a:effectLst>
              <a:outerShdw blurRad="342900" rotWithShape="0" algn="bl" dir="5400000" dist="95250">
                <a:schemeClr val="accent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5"/>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chemeClr val="accent1"/>
                </a:gs>
                <a:gs pos="100000">
                  <a:srgbClr val="FF8042"/>
                </a:gs>
              </a:gsLst>
              <a:lin ang="0" scaled="0"/>
            </a:gradFill>
            <a:ln>
              <a:noFill/>
            </a:ln>
            <a:effectLst>
              <a:outerShdw blurRad="342900" rotWithShape="0" algn="bl" dir="5400000" dist="95250">
                <a:schemeClr val="accent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5"/>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chemeClr val="accent1"/>
                </a:gs>
                <a:gs pos="100000">
                  <a:srgbClr val="FF8042"/>
                </a:gs>
              </a:gsLst>
              <a:lin ang="0" scaled="0"/>
            </a:gradFill>
            <a:ln>
              <a:noFill/>
            </a:ln>
            <a:effectLst>
              <a:outerShdw blurRad="342900" rotWithShape="0" algn="bl" dir="5400000" dist="95250">
                <a:schemeClr val="accent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5"/>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chemeClr val="accent1"/>
                </a:gs>
                <a:gs pos="100000">
                  <a:srgbClr val="FF8042"/>
                </a:gs>
              </a:gsLst>
              <a:lin ang="0" scaled="0"/>
            </a:gradFill>
            <a:ln>
              <a:noFill/>
            </a:ln>
            <a:effectLst>
              <a:outerShdw blurRad="342900" rotWithShape="0" algn="bl" dir="5400000" dist="95250">
                <a:schemeClr val="accent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5"/>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chemeClr val="accent1"/>
                </a:gs>
                <a:gs pos="100000">
                  <a:srgbClr val="FF8042"/>
                </a:gs>
              </a:gsLst>
              <a:lin ang="0" scaled="0"/>
            </a:gradFill>
            <a:ln>
              <a:noFill/>
            </a:ln>
            <a:effectLst>
              <a:outerShdw blurRad="342900" rotWithShape="0" algn="bl" dir="5400000" dist="95250">
                <a:schemeClr val="accent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5"/>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chemeClr val="accent1"/>
                </a:gs>
                <a:gs pos="100000">
                  <a:srgbClr val="FF8042"/>
                </a:gs>
              </a:gsLst>
              <a:lin ang="0" scaled="0"/>
            </a:gradFill>
            <a:ln>
              <a:noFill/>
            </a:ln>
            <a:effectLst>
              <a:outerShdw blurRad="342900" rotWithShape="0" algn="bl" dir="5400000" dist="95250">
                <a:schemeClr val="accent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5"/>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chemeClr val="accent1"/>
                </a:gs>
                <a:gs pos="100000">
                  <a:srgbClr val="FF8042"/>
                </a:gs>
              </a:gsLst>
              <a:lin ang="0" scaled="0"/>
            </a:gradFill>
            <a:ln>
              <a:noFill/>
            </a:ln>
            <a:effectLst>
              <a:outerShdw blurRad="342900" rotWithShape="0" algn="bl" dir="5400000" dist="95250">
                <a:schemeClr val="accent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5"/>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chemeClr val="accent1"/>
                </a:gs>
                <a:gs pos="100000">
                  <a:srgbClr val="FF8042"/>
                </a:gs>
              </a:gsLst>
              <a:lin ang="0" scaled="0"/>
            </a:gradFill>
            <a:ln>
              <a:noFill/>
            </a:ln>
            <a:effectLst>
              <a:outerShdw blurRad="342900" rotWithShape="0" algn="bl" dir="5400000" dist="95250">
                <a:schemeClr val="accent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5"/>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chemeClr val="accent1"/>
                </a:gs>
                <a:gs pos="100000">
                  <a:srgbClr val="FF8042"/>
                </a:gs>
              </a:gsLst>
              <a:lin ang="0" scaled="0"/>
            </a:gradFill>
            <a:ln>
              <a:noFill/>
            </a:ln>
            <a:effectLst>
              <a:outerShdw blurRad="342900" rotWithShape="0" algn="bl" dir="5400000" dist="95250">
                <a:schemeClr val="accent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5"/>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chemeClr val="accent1"/>
                </a:gs>
                <a:gs pos="100000">
                  <a:srgbClr val="FF8042"/>
                </a:gs>
              </a:gsLst>
              <a:lin ang="0" scaled="0"/>
            </a:gradFill>
            <a:ln>
              <a:noFill/>
            </a:ln>
            <a:effectLst>
              <a:outerShdw blurRad="342900" rotWithShape="0" algn="bl" dir="5400000" dist="95250">
                <a:schemeClr val="accent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5"/>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chemeClr val="accent1"/>
                </a:gs>
                <a:gs pos="100000">
                  <a:srgbClr val="FF8042"/>
                </a:gs>
              </a:gsLst>
              <a:lin ang="0" scaled="0"/>
            </a:gradFill>
            <a:ln>
              <a:noFill/>
            </a:ln>
            <a:effectLst>
              <a:outerShdw blurRad="342900" rotWithShape="0" algn="bl" dir="5400000" dist="95250">
                <a:schemeClr val="accent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5"/>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chemeClr val="accent1"/>
                </a:gs>
                <a:gs pos="100000">
                  <a:srgbClr val="FF8042"/>
                </a:gs>
              </a:gsLst>
              <a:lin ang="0" scaled="0"/>
            </a:gradFill>
            <a:ln>
              <a:noFill/>
            </a:ln>
            <a:effectLst>
              <a:outerShdw blurRad="342900" rotWithShape="0" algn="bl" dir="5400000" dist="95250">
                <a:schemeClr val="accent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5"/>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chemeClr val="accent1"/>
                </a:gs>
                <a:gs pos="100000">
                  <a:srgbClr val="FF8042"/>
                </a:gs>
              </a:gsLst>
              <a:lin ang="0" scaled="0"/>
            </a:gradFill>
            <a:ln>
              <a:noFill/>
            </a:ln>
            <a:effectLst>
              <a:outerShdw blurRad="342900" rotWithShape="0" algn="bl" dir="5400000" dist="95250">
                <a:schemeClr val="accent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9" name="Google Shape;959;p55"/>
          <p:cNvSpPr txBox="1"/>
          <p:nvPr/>
        </p:nvSpPr>
        <p:spPr>
          <a:xfrm>
            <a:off x="6498002" y="2774300"/>
            <a:ext cx="1926000" cy="572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500">
                <a:solidFill>
                  <a:srgbClr val="F95626"/>
                </a:solidFill>
                <a:latin typeface="Sora"/>
                <a:ea typeface="Sora"/>
                <a:cs typeface="Sora"/>
                <a:sym typeface="Sora"/>
              </a:rPr>
              <a:t>Venus</a:t>
            </a:r>
            <a:endParaRPr b="1" sz="2500">
              <a:solidFill>
                <a:srgbClr val="F95626"/>
              </a:solidFill>
              <a:latin typeface="Sora"/>
              <a:ea typeface="Sora"/>
              <a:cs typeface="Sora"/>
              <a:sym typeface="Sora"/>
            </a:endParaRPr>
          </a:p>
        </p:txBody>
      </p:sp>
      <p:sp>
        <p:nvSpPr>
          <p:cNvPr id="960" name="Google Shape;960;p55"/>
          <p:cNvSpPr txBox="1"/>
          <p:nvPr/>
        </p:nvSpPr>
        <p:spPr>
          <a:xfrm>
            <a:off x="6498001" y="3270800"/>
            <a:ext cx="19260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2E2E2E"/>
                </a:solidFill>
                <a:latin typeface="Karla"/>
                <a:ea typeface="Karla"/>
                <a:cs typeface="Karla"/>
                <a:sym typeface="Karla"/>
              </a:rPr>
              <a:t>Venus is the second planet from the Sun</a:t>
            </a:r>
            <a:endParaRPr>
              <a:solidFill>
                <a:srgbClr val="2E2E2E"/>
              </a:solidFill>
              <a:latin typeface="Karla"/>
              <a:ea typeface="Karla"/>
              <a:cs typeface="Karla"/>
              <a:sym typeface="Karla"/>
            </a:endParaRPr>
          </a:p>
        </p:txBody>
      </p:sp>
      <p:sp>
        <p:nvSpPr>
          <p:cNvPr id="961" name="Google Shape;961;p55"/>
          <p:cNvSpPr txBox="1"/>
          <p:nvPr/>
        </p:nvSpPr>
        <p:spPr>
          <a:xfrm>
            <a:off x="6498001" y="1500525"/>
            <a:ext cx="1926000" cy="572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500">
                <a:solidFill>
                  <a:srgbClr val="F95626"/>
                </a:solidFill>
                <a:latin typeface="Sora"/>
                <a:ea typeface="Sora"/>
                <a:cs typeface="Sora"/>
                <a:sym typeface="Sora"/>
              </a:rPr>
              <a:t>Mars</a:t>
            </a:r>
            <a:endParaRPr b="1" sz="2500">
              <a:solidFill>
                <a:srgbClr val="F95626"/>
              </a:solidFill>
              <a:latin typeface="Sora"/>
              <a:ea typeface="Sora"/>
              <a:cs typeface="Sora"/>
              <a:sym typeface="Sora"/>
            </a:endParaRPr>
          </a:p>
        </p:txBody>
      </p:sp>
      <p:sp>
        <p:nvSpPr>
          <p:cNvPr id="962" name="Google Shape;962;p55"/>
          <p:cNvSpPr txBox="1"/>
          <p:nvPr/>
        </p:nvSpPr>
        <p:spPr>
          <a:xfrm>
            <a:off x="6498000" y="1997025"/>
            <a:ext cx="19260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2E2E2E"/>
                </a:solidFill>
                <a:latin typeface="Karla"/>
                <a:ea typeface="Karla"/>
                <a:cs typeface="Karla"/>
                <a:sym typeface="Karla"/>
              </a:rPr>
              <a:t>Despite being red, Mars is a cold place</a:t>
            </a:r>
            <a:endParaRPr>
              <a:solidFill>
                <a:srgbClr val="2E2E2E"/>
              </a:solidFill>
              <a:latin typeface="Karla"/>
              <a:ea typeface="Karla"/>
              <a:cs typeface="Karla"/>
              <a:sym typeface="Karla"/>
            </a:endParaRPr>
          </a:p>
        </p:txBody>
      </p:sp>
      <p:sp>
        <p:nvSpPr>
          <p:cNvPr id="963" name="Google Shape;963;p55"/>
          <p:cNvSpPr/>
          <p:nvPr/>
        </p:nvSpPr>
        <p:spPr>
          <a:xfrm>
            <a:off x="6091100" y="1662975"/>
            <a:ext cx="247800" cy="247800"/>
          </a:xfrm>
          <a:prstGeom prst="ellipse">
            <a:avLst/>
          </a:prstGeom>
          <a:gradFill>
            <a:gsLst>
              <a:gs pos="0">
                <a:srgbClr val="00A44A">
                  <a:alpha val="71764"/>
                </a:srgbClr>
              </a:gs>
              <a:gs pos="100000">
                <a:schemeClr val="lt2"/>
              </a:gs>
            </a:gsLst>
            <a:path path="circle">
              <a:fillToRect b="50%" l="50%" r="50%" t="50%"/>
            </a:path>
            <a:tileRect/>
          </a:gradFill>
          <a:ln>
            <a:noFill/>
          </a:ln>
          <a:effectLst>
            <a:outerShdw blurRad="242888" rotWithShape="0" algn="bl" dir="6540000" dist="200025">
              <a:schemeClr val="lt2">
                <a:alpha val="36000"/>
              </a:scheme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a:solidFill>
                <a:schemeClr val="lt1"/>
              </a:solidFill>
            </a:endParaRPr>
          </a:p>
        </p:txBody>
      </p:sp>
      <p:sp>
        <p:nvSpPr>
          <p:cNvPr id="964" name="Google Shape;964;p55"/>
          <p:cNvSpPr/>
          <p:nvPr/>
        </p:nvSpPr>
        <p:spPr>
          <a:xfrm>
            <a:off x="6091100" y="2936750"/>
            <a:ext cx="247800" cy="247800"/>
          </a:xfrm>
          <a:prstGeom prst="ellipse">
            <a:avLst/>
          </a:prstGeom>
          <a:gradFill>
            <a:gsLst>
              <a:gs pos="0">
                <a:srgbClr val="F1AA35">
                  <a:alpha val="76470"/>
                </a:srgbClr>
              </a:gs>
              <a:gs pos="100000">
                <a:srgbClr val="F3B651"/>
              </a:gs>
            </a:gsLst>
            <a:path path="circle">
              <a:fillToRect b="50%" l="50%" r="50%" t="50%"/>
            </a:path>
            <a:tileRect/>
          </a:gradFill>
          <a:ln>
            <a:noFill/>
          </a:ln>
          <a:effectLst>
            <a:outerShdw blurRad="242888" rotWithShape="0" algn="bl" dir="6540000" dist="200025">
              <a:schemeClr val="dk2">
                <a:alpha val="36000"/>
              </a:scheme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a:solidFill>
                <a:schemeClr val="lt1"/>
              </a:solidFill>
            </a:endParaRPr>
          </a:p>
        </p:txBody>
      </p:sp>
      <p:sp>
        <p:nvSpPr>
          <p:cNvPr id="965" name="Google Shape;965;p55"/>
          <p:cNvSpPr/>
          <p:nvPr/>
        </p:nvSpPr>
        <p:spPr>
          <a:xfrm>
            <a:off x="1293725" y="1910775"/>
            <a:ext cx="247800" cy="247800"/>
          </a:xfrm>
          <a:prstGeom prst="ellipse">
            <a:avLst/>
          </a:prstGeom>
          <a:gradFill>
            <a:gsLst>
              <a:gs pos="0">
                <a:srgbClr val="00A44A">
                  <a:alpha val="71764"/>
                </a:srgbClr>
              </a:gs>
              <a:gs pos="100000">
                <a:schemeClr val="lt2"/>
              </a:gs>
            </a:gsLst>
            <a:path path="circle">
              <a:fillToRect b="50%" l="50%" r="50%" t="50%"/>
            </a:path>
            <a:tileRect/>
          </a:gradFill>
          <a:ln>
            <a:noFill/>
          </a:ln>
          <a:effectLst>
            <a:outerShdw blurRad="242888" rotWithShape="0" algn="bl" dir="6540000" dist="200025">
              <a:schemeClr val="lt2">
                <a:alpha val="36000"/>
              </a:scheme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a:solidFill>
                <a:schemeClr val="lt1"/>
              </a:solidFill>
            </a:endParaRPr>
          </a:p>
        </p:txBody>
      </p:sp>
      <p:sp>
        <p:nvSpPr>
          <p:cNvPr id="966" name="Google Shape;966;p55"/>
          <p:cNvSpPr/>
          <p:nvPr/>
        </p:nvSpPr>
        <p:spPr>
          <a:xfrm>
            <a:off x="1771400" y="3023000"/>
            <a:ext cx="247800" cy="247800"/>
          </a:xfrm>
          <a:prstGeom prst="ellipse">
            <a:avLst/>
          </a:prstGeom>
          <a:gradFill>
            <a:gsLst>
              <a:gs pos="0">
                <a:srgbClr val="F1AA35">
                  <a:alpha val="76470"/>
                </a:srgbClr>
              </a:gs>
              <a:gs pos="100000">
                <a:srgbClr val="F3B651"/>
              </a:gs>
            </a:gsLst>
            <a:path path="circle">
              <a:fillToRect b="50%" l="50%" r="50%" t="50%"/>
            </a:path>
            <a:tileRect/>
          </a:gradFill>
          <a:ln>
            <a:noFill/>
          </a:ln>
          <a:effectLst>
            <a:outerShdw blurRad="242888" rotWithShape="0" algn="bl" dir="6540000" dist="200025">
              <a:schemeClr val="dk2">
                <a:alpha val="36000"/>
              </a:scheme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56"/>
          <p:cNvSpPr txBox="1"/>
          <p:nvPr>
            <p:ph idx="1" type="subTitle"/>
          </p:nvPr>
        </p:nvSpPr>
        <p:spPr>
          <a:xfrm>
            <a:off x="3066891" y="1017725"/>
            <a:ext cx="40680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972" name="Google Shape;972;p56"/>
          <p:cNvSpPr txBox="1"/>
          <p:nvPr>
            <p:ph idx="2" type="subTitle"/>
          </p:nvPr>
        </p:nvSpPr>
        <p:spPr>
          <a:xfrm>
            <a:off x="3066891" y="1514248"/>
            <a:ext cx="4068000" cy="63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the closest planet to the Sun and the smallest in the Solar System</a:t>
            </a:r>
            <a:endParaRPr/>
          </a:p>
        </p:txBody>
      </p:sp>
      <p:sp>
        <p:nvSpPr>
          <p:cNvPr id="973" name="Google Shape;973;p56"/>
          <p:cNvSpPr txBox="1"/>
          <p:nvPr>
            <p:ph idx="3" type="subTitle"/>
          </p:nvPr>
        </p:nvSpPr>
        <p:spPr>
          <a:xfrm>
            <a:off x="3066907" y="2744574"/>
            <a:ext cx="4068000" cy="63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a:t>
            </a:r>
            <a:endParaRPr/>
          </a:p>
        </p:txBody>
      </p:sp>
      <p:sp>
        <p:nvSpPr>
          <p:cNvPr id="974" name="Google Shape;974;p56"/>
          <p:cNvSpPr txBox="1"/>
          <p:nvPr>
            <p:ph idx="4" type="subTitle"/>
          </p:nvPr>
        </p:nvSpPr>
        <p:spPr>
          <a:xfrm>
            <a:off x="3066826" y="3974900"/>
            <a:ext cx="4068000" cy="63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 It’s full of iron oxide dust</a:t>
            </a:r>
            <a:endParaRPr/>
          </a:p>
        </p:txBody>
      </p:sp>
      <p:sp>
        <p:nvSpPr>
          <p:cNvPr id="975" name="Google Shape;975;p56"/>
          <p:cNvSpPr txBox="1"/>
          <p:nvPr>
            <p:ph idx="6" type="subTitle"/>
          </p:nvPr>
        </p:nvSpPr>
        <p:spPr>
          <a:xfrm>
            <a:off x="3066825" y="3478377"/>
            <a:ext cx="40680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976" name="Google Shape;976;p5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Scrum meeting</a:t>
            </a:r>
            <a:endParaRPr/>
          </a:p>
        </p:txBody>
      </p:sp>
      <p:sp>
        <p:nvSpPr>
          <p:cNvPr id="977" name="Google Shape;977;p56"/>
          <p:cNvSpPr txBox="1"/>
          <p:nvPr>
            <p:ph idx="5" type="subTitle"/>
          </p:nvPr>
        </p:nvSpPr>
        <p:spPr>
          <a:xfrm>
            <a:off x="3066906" y="2248051"/>
            <a:ext cx="40680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978" name="Google Shape;978;p56"/>
          <p:cNvSpPr/>
          <p:nvPr/>
        </p:nvSpPr>
        <p:spPr>
          <a:xfrm>
            <a:off x="2009075" y="1201425"/>
            <a:ext cx="753000" cy="753000"/>
          </a:xfrm>
          <a:prstGeom prst="ellipse">
            <a:avLst/>
          </a:prstGeom>
          <a:gradFill>
            <a:gsLst>
              <a:gs pos="0">
                <a:srgbClr val="00A44A">
                  <a:alpha val="71764"/>
                </a:srgbClr>
              </a:gs>
              <a:gs pos="100000">
                <a:schemeClr val="lt2"/>
              </a:gs>
            </a:gsLst>
            <a:path path="circle">
              <a:fillToRect b="50%" l="50%" r="50%" t="50%"/>
            </a:path>
            <a:tileRect/>
          </a:gradFill>
          <a:ln>
            <a:noFill/>
          </a:ln>
          <a:effectLst>
            <a:outerShdw blurRad="242888" rotWithShape="0" algn="bl" dir="6540000" dist="200025">
              <a:schemeClr val="lt2">
                <a:alpha val="3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6"/>
          <p:cNvSpPr/>
          <p:nvPr/>
        </p:nvSpPr>
        <p:spPr>
          <a:xfrm>
            <a:off x="2009075" y="2436613"/>
            <a:ext cx="753000" cy="753000"/>
          </a:xfrm>
          <a:prstGeom prst="ellipse">
            <a:avLst/>
          </a:prstGeom>
          <a:gradFill>
            <a:gsLst>
              <a:gs pos="0">
                <a:srgbClr val="00A44A">
                  <a:alpha val="71764"/>
                </a:srgbClr>
              </a:gs>
              <a:gs pos="100000">
                <a:schemeClr val="lt2"/>
              </a:gs>
            </a:gsLst>
            <a:path path="circle">
              <a:fillToRect b="50%" l="50%" r="50%" t="50%"/>
            </a:path>
            <a:tileRect/>
          </a:gradFill>
          <a:ln>
            <a:noFill/>
          </a:ln>
          <a:effectLst>
            <a:outerShdw blurRad="242888" rotWithShape="0" algn="bl" dir="6540000" dist="200025">
              <a:schemeClr val="lt2">
                <a:alpha val="3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6"/>
          <p:cNvSpPr/>
          <p:nvPr/>
        </p:nvSpPr>
        <p:spPr>
          <a:xfrm>
            <a:off x="2009075" y="3671800"/>
            <a:ext cx="753000" cy="753000"/>
          </a:xfrm>
          <a:prstGeom prst="ellipse">
            <a:avLst/>
          </a:prstGeom>
          <a:gradFill>
            <a:gsLst>
              <a:gs pos="0">
                <a:srgbClr val="00A44A">
                  <a:alpha val="71764"/>
                </a:srgbClr>
              </a:gs>
              <a:gs pos="100000">
                <a:schemeClr val="lt2"/>
              </a:gs>
            </a:gsLst>
            <a:path path="circle">
              <a:fillToRect b="50%" l="50%" r="50%" t="50%"/>
            </a:path>
            <a:tileRect/>
          </a:gradFill>
          <a:ln>
            <a:noFill/>
          </a:ln>
          <a:effectLst>
            <a:outerShdw blurRad="242888" rotWithShape="0" algn="bl" dir="6540000" dist="200025">
              <a:schemeClr val="lt2">
                <a:alpha val="3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1" name="Google Shape;981;p56"/>
          <p:cNvGrpSpPr/>
          <p:nvPr/>
        </p:nvGrpSpPr>
        <p:grpSpPr>
          <a:xfrm>
            <a:off x="2215949" y="1408299"/>
            <a:ext cx="339253" cy="339253"/>
            <a:chOff x="4456875" y="1435075"/>
            <a:chExt cx="481825" cy="481825"/>
          </a:xfrm>
        </p:grpSpPr>
        <p:sp>
          <p:nvSpPr>
            <p:cNvPr id="982" name="Google Shape;982;p56"/>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3" name="Google Shape;983;p56"/>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4" name="Google Shape;984;p56"/>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5" name="Google Shape;985;p56"/>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6" name="Google Shape;986;p56"/>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7" name="Google Shape;987;p56"/>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8" name="Google Shape;988;p56"/>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9" name="Google Shape;989;p56"/>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0" name="Google Shape;990;p56"/>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1" name="Google Shape;991;p56"/>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2" name="Google Shape;992;p56"/>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3" name="Google Shape;993;p56"/>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4" name="Google Shape;994;p56"/>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5" name="Google Shape;995;p56"/>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6" name="Google Shape;996;p56"/>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7" name="Google Shape;997;p56"/>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8" name="Google Shape;998;p56"/>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9" name="Google Shape;999;p56"/>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00" name="Google Shape;1000;p56"/>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01" name="Google Shape;1001;p56"/>
          <p:cNvGrpSpPr/>
          <p:nvPr/>
        </p:nvGrpSpPr>
        <p:grpSpPr>
          <a:xfrm>
            <a:off x="2246427" y="3878674"/>
            <a:ext cx="278296" cy="339253"/>
            <a:chOff x="3907325" y="2620775"/>
            <a:chExt cx="395250" cy="481825"/>
          </a:xfrm>
        </p:grpSpPr>
        <p:sp>
          <p:nvSpPr>
            <p:cNvPr id="1002" name="Google Shape;1002;p56"/>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03" name="Google Shape;1003;p56"/>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04" name="Google Shape;1004;p56"/>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05" name="Google Shape;1005;p56"/>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06" name="Google Shape;1006;p56"/>
          <p:cNvGrpSpPr/>
          <p:nvPr/>
        </p:nvGrpSpPr>
        <p:grpSpPr>
          <a:xfrm>
            <a:off x="2215949" y="2683928"/>
            <a:ext cx="339253" cy="258369"/>
            <a:chOff x="3271200" y="3863875"/>
            <a:chExt cx="481825" cy="366950"/>
          </a:xfrm>
        </p:grpSpPr>
        <p:sp>
          <p:nvSpPr>
            <p:cNvPr id="1007" name="Google Shape;1007;p56"/>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08" name="Google Shape;1008;p56"/>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3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t>
            </a:r>
            <a:r>
              <a:rPr lang="en"/>
              <a:t>ontents of this template</a:t>
            </a:r>
            <a:endParaRPr/>
          </a:p>
        </p:txBody>
      </p:sp>
      <p:sp>
        <p:nvSpPr>
          <p:cNvPr id="609" name="Google Shape;609;p39"/>
          <p:cNvSpPr txBox="1"/>
          <p:nvPr>
            <p:ph idx="1" type="body"/>
          </p:nvPr>
        </p:nvSpPr>
        <p:spPr>
          <a:xfrm>
            <a:off x="720000" y="1048550"/>
            <a:ext cx="7704000" cy="352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Here’s what you’ll find in this </a:t>
            </a:r>
            <a:r>
              <a:rPr b="1" lang="en">
                <a:solidFill>
                  <a:schemeClr val="dk1"/>
                </a:solidFill>
                <a:uFill>
                  <a:noFill/>
                </a:uFill>
                <a:hlinkClick r:id="rId3">
                  <a:extLst>
                    <a:ext uri="{A12FA001-AC4F-418D-AE19-62706E023703}">
                      <ahyp:hlinkClr val="tx"/>
                    </a:ext>
                  </a:extLst>
                </a:hlinkClick>
              </a:rPr>
              <a:t>Slidesgo</a:t>
            </a:r>
            <a:r>
              <a:rPr lang="en">
                <a:solidFill>
                  <a:schemeClr val="dk1"/>
                </a:solidFill>
              </a:rPr>
              <a:t> template: </a:t>
            </a:r>
            <a:endParaRPr>
              <a:solidFill>
                <a:schemeClr val="dk1"/>
              </a:solidFill>
            </a:endParaRPr>
          </a:p>
          <a:p>
            <a:pPr indent="-304800" lvl="0" marL="457200" rtl="0" algn="l">
              <a:spcBef>
                <a:spcPts val="0"/>
              </a:spcBef>
              <a:spcAft>
                <a:spcPts val="0"/>
              </a:spcAft>
              <a:buClr>
                <a:schemeClr val="dk1"/>
              </a:buClr>
              <a:buSzPts val="1200"/>
              <a:buAutoNum type="arabicPeriod"/>
            </a:pPr>
            <a:r>
              <a:rPr lang="en">
                <a:solidFill>
                  <a:schemeClr val="dk1"/>
                </a:solidFill>
              </a:rPr>
              <a:t>A slide structure based on a multi-purpose presentation for business, which you can easily adapt to your needs. For more info on how to edit the template, please visit </a:t>
            </a:r>
            <a:r>
              <a:rPr b="1" lang="en">
                <a:solidFill>
                  <a:schemeClr val="dk1"/>
                </a:solidFill>
                <a:uFill>
                  <a:noFill/>
                </a:uFill>
                <a:hlinkClick r:id="rId4">
                  <a:extLst>
                    <a:ext uri="{A12FA001-AC4F-418D-AE19-62706E023703}">
                      <ahyp:hlinkClr val="tx"/>
                    </a:ext>
                  </a:extLst>
                </a:hlinkClick>
              </a:rPr>
              <a:t>Slidesgo School</a:t>
            </a:r>
            <a:r>
              <a:rPr lang="en">
                <a:solidFill>
                  <a:schemeClr val="dk1"/>
                </a:solidFill>
              </a:rPr>
              <a:t> or read our </a:t>
            </a:r>
            <a:r>
              <a:rPr b="1" lang="en">
                <a:solidFill>
                  <a:schemeClr val="dk1"/>
                </a:solidFill>
                <a:uFill>
                  <a:noFill/>
                </a:uFill>
                <a:hlinkClick r:id="rId5">
                  <a:extLst>
                    <a:ext uri="{A12FA001-AC4F-418D-AE19-62706E023703}">
                      <ahyp:hlinkClr val="tx"/>
                    </a:ext>
                  </a:extLst>
                </a:hlinkClick>
              </a:rPr>
              <a:t>FAQs</a:t>
            </a:r>
            <a:r>
              <a:rPr lang="en">
                <a:solidFill>
                  <a:schemeClr val="dk1"/>
                </a:solidFill>
              </a:rPr>
              <a:t>.</a:t>
            </a:r>
            <a:endParaRPr>
              <a:solidFill>
                <a:schemeClr val="dk1"/>
              </a:solidFill>
            </a:endParaRPr>
          </a:p>
          <a:p>
            <a:pPr indent="-304800" lvl="0" marL="457200" rtl="0" algn="l">
              <a:spcBef>
                <a:spcPts val="0"/>
              </a:spcBef>
              <a:spcAft>
                <a:spcPts val="0"/>
              </a:spcAft>
              <a:buClr>
                <a:schemeClr val="dk1"/>
              </a:buClr>
              <a:buSzPts val="1200"/>
              <a:buAutoNum type="arabicPeriod"/>
            </a:pPr>
            <a:r>
              <a:rPr lang="en">
                <a:solidFill>
                  <a:schemeClr val="dk1"/>
                </a:solidFill>
              </a:rPr>
              <a:t>To view this template in PowerPoint with the correct fonts, download and install on your computer the </a:t>
            </a:r>
            <a:r>
              <a:rPr b="1" lang="en">
                <a:solidFill>
                  <a:schemeClr val="hlink"/>
                </a:solidFill>
                <a:uFill>
                  <a:noFill/>
                </a:uFill>
                <a:hlinkClick action="ppaction://hlinksldjump" r:id="rId6"/>
              </a:rPr>
              <a:t>fonts that we have used</a:t>
            </a:r>
            <a:r>
              <a:rPr lang="en">
                <a:solidFill>
                  <a:schemeClr val="dk1"/>
                </a:solidFill>
              </a:rPr>
              <a:t>. You can learn how to download and install fonts </a:t>
            </a:r>
            <a:r>
              <a:rPr b="1" lang="en">
                <a:solidFill>
                  <a:schemeClr val="dk1"/>
                </a:solidFill>
                <a:uFill>
                  <a:noFill/>
                </a:uFill>
                <a:hlinkClick r:id="rId7">
                  <a:extLst>
                    <a:ext uri="{A12FA001-AC4F-418D-AE19-62706E023703}">
                      <ahyp:hlinkClr val="tx"/>
                    </a:ext>
                  </a:extLst>
                </a:hlinkClick>
              </a:rPr>
              <a:t>here</a:t>
            </a:r>
            <a:r>
              <a:rPr lang="en">
                <a:solidFill>
                  <a:schemeClr val="dk1"/>
                </a:solidFill>
              </a:rPr>
              <a:t>.</a:t>
            </a:r>
            <a:endParaRPr>
              <a:solidFill>
                <a:schemeClr val="dk1"/>
              </a:solidFill>
            </a:endParaRPr>
          </a:p>
          <a:p>
            <a:pPr indent="-304800" lvl="0" marL="457200" rtl="0" algn="l">
              <a:spcBef>
                <a:spcPts val="0"/>
              </a:spcBef>
              <a:spcAft>
                <a:spcPts val="0"/>
              </a:spcAft>
              <a:buClr>
                <a:schemeClr val="dk1"/>
              </a:buClr>
              <a:buSzPts val="1200"/>
              <a:buAutoNum type="arabicPeriod"/>
            </a:pPr>
            <a:r>
              <a:rPr lang="en">
                <a:solidFill>
                  <a:schemeClr val="dk1"/>
                </a:solidFill>
              </a:rPr>
              <a:t>An assortment of graphic resources that are suitable for use in the presentation can be found in the </a:t>
            </a:r>
            <a:r>
              <a:rPr b="1" lang="en">
                <a:solidFill>
                  <a:schemeClr val="hlink"/>
                </a:solidFill>
                <a:uFill>
                  <a:noFill/>
                </a:uFill>
                <a:hlinkClick action="ppaction://hlinksldjump" r:id="rId8"/>
              </a:rPr>
              <a:t>alternative resources slide</a:t>
            </a:r>
            <a:r>
              <a:rPr lang="en">
                <a:solidFill>
                  <a:schemeClr val="dk1"/>
                </a:solidFill>
              </a:rPr>
              <a:t>.</a:t>
            </a:r>
            <a:endParaRPr>
              <a:solidFill>
                <a:schemeClr val="dk1"/>
              </a:solidFill>
            </a:endParaRPr>
          </a:p>
          <a:p>
            <a:pPr indent="-304800" lvl="0" marL="457200" rtl="0" algn="l">
              <a:spcBef>
                <a:spcPts val="0"/>
              </a:spcBef>
              <a:spcAft>
                <a:spcPts val="0"/>
              </a:spcAft>
              <a:buClr>
                <a:schemeClr val="dk1"/>
              </a:buClr>
              <a:buSzPts val="1200"/>
              <a:buAutoNum type="arabicPeriod"/>
            </a:pPr>
            <a:r>
              <a:rPr lang="en">
                <a:solidFill>
                  <a:schemeClr val="dk1"/>
                </a:solidFill>
              </a:rPr>
              <a:t>A </a:t>
            </a:r>
            <a:r>
              <a:rPr b="1" lang="en">
                <a:solidFill>
                  <a:schemeClr val="hlink"/>
                </a:solidFill>
                <a:uFill>
                  <a:noFill/>
                </a:uFill>
                <a:hlinkClick action="ppaction://hlinksldjump" r:id="rId9"/>
              </a:rPr>
              <a:t>thanks slide</a:t>
            </a:r>
            <a:r>
              <a:rPr lang="en">
                <a:solidFill>
                  <a:schemeClr val="dk1"/>
                </a:solidFill>
              </a:rPr>
              <a:t>, which you must keep so that proper credits for our design are given.</a:t>
            </a:r>
            <a:endParaRPr>
              <a:solidFill>
                <a:schemeClr val="dk1"/>
              </a:solidFill>
            </a:endParaRPr>
          </a:p>
          <a:p>
            <a:pPr indent="-304800" lvl="0" marL="457200" rtl="0" algn="l">
              <a:spcBef>
                <a:spcPts val="0"/>
              </a:spcBef>
              <a:spcAft>
                <a:spcPts val="0"/>
              </a:spcAft>
              <a:buClr>
                <a:schemeClr val="dk1"/>
              </a:buClr>
              <a:buSzPts val="1200"/>
              <a:buAutoNum type="arabicPeriod"/>
            </a:pPr>
            <a:r>
              <a:rPr lang="en">
                <a:solidFill>
                  <a:schemeClr val="dk1"/>
                </a:solidFill>
              </a:rPr>
              <a:t>A </a:t>
            </a:r>
            <a:r>
              <a:rPr b="1" lang="en">
                <a:solidFill>
                  <a:schemeClr val="hlink"/>
                </a:solidFill>
                <a:uFill>
                  <a:noFill/>
                </a:uFill>
                <a:hlinkClick action="ppaction://hlinksldjump" r:id="rId10"/>
              </a:rPr>
              <a:t>resources slide</a:t>
            </a:r>
            <a:r>
              <a:rPr lang="en">
                <a:solidFill>
                  <a:schemeClr val="dk1"/>
                </a:solidFill>
              </a:rPr>
              <a:t>, where you’ll find links to all the elements used in the template.</a:t>
            </a:r>
            <a:endParaRPr>
              <a:solidFill>
                <a:schemeClr val="dk1"/>
              </a:solidFill>
            </a:endParaRPr>
          </a:p>
          <a:p>
            <a:pPr indent="-304800" lvl="0" marL="457200" rtl="0" algn="l">
              <a:spcBef>
                <a:spcPts val="0"/>
              </a:spcBef>
              <a:spcAft>
                <a:spcPts val="0"/>
              </a:spcAft>
              <a:buClr>
                <a:schemeClr val="dk1"/>
              </a:buClr>
              <a:buSzPts val="1200"/>
              <a:buAutoNum type="arabicPeriod"/>
            </a:pPr>
            <a:r>
              <a:rPr b="1" lang="en">
                <a:solidFill>
                  <a:schemeClr val="hlink"/>
                </a:solidFill>
                <a:uFill>
                  <a:noFill/>
                </a:uFill>
                <a:hlinkClick action="ppaction://hlinksldjump" r:id="rId11"/>
              </a:rPr>
              <a:t>Instructions for use</a:t>
            </a:r>
            <a:r>
              <a:rPr lang="en">
                <a:solidFill>
                  <a:schemeClr val="dk1"/>
                </a:solidFill>
              </a:rPr>
              <a:t>.</a:t>
            </a:r>
            <a:endParaRPr>
              <a:solidFill>
                <a:schemeClr val="dk1"/>
              </a:solidFill>
            </a:endParaRPr>
          </a:p>
          <a:p>
            <a:pPr indent="-304800" lvl="0" marL="457200" rtl="0" algn="l">
              <a:spcBef>
                <a:spcPts val="0"/>
              </a:spcBef>
              <a:spcAft>
                <a:spcPts val="0"/>
              </a:spcAft>
              <a:buClr>
                <a:schemeClr val="dk1"/>
              </a:buClr>
              <a:buSzPts val="1200"/>
              <a:buAutoNum type="arabicPeriod"/>
            </a:pPr>
            <a:r>
              <a:rPr lang="en">
                <a:solidFill>
                  <a:schemeClr val="dk1"/>
                </a:solidFill>
              </a:rPr>
              <a:t>Final slides with:</a:t>
            </a:r>
            <a:endParaRPr>
              <a:solidFill>
                <a:schemeClr val="dk1"/>
              </a:solidFill>
            </a:endParaRPr>
          </a:p>
          <a:p>
            <a:pPr indent="-304800" lvl="0" marL="914400" rtl="0" algn="l">
              <a:spcBef>
                <a:spcPts val="0"/>
              </a:spcBef>
              <a:spcAft>
                <a:spcPts val="0"/>
              </a:spcAft>
              <a:buClr>
                <a:schemeClr val="accent1"/>
              </a:buClr>
              <a:buSzPts val="1200"/>
              <a:buChar char="●"/>
            </a:pPr>
            <a:r>
              <a:rPr lang="en">
                <a:solidFill>
                  <a:schemeClr val="dk1"/>
                </a:solidFill>
              </a:rPr>
              <a:t>The</a:t>
            </a:r>
            <a:r>
              <a:rPr lang="en">
                <a:solidFill>
                  <a:schemeClr val="hlink"/>
                </a:solidFill>
                <a:uFill>
                  <a:noFill/>
                </a:uFill>
                <a:hlinkClick action="ppaction://hlinksldjump" r:id="rId12"/>
              </a:rPr>
              <a:t> </a:t>
            </a:r>
            <a:r>
              <a:rPr b="1" lang="en">
                <a:solidFill>
                  <a:schemeClr val="hlink"/>
                </a:solidFill>
                <a:uFill>
                  <a:noFill/>
                </a:uFill>
                <a:hlinkClick action="ppaction://hlinksldjump" r:id="rId13"/>
              </a:rPr>
              <a:t>fonts and colors</a:t>
            </a:r>
            <a:r>
              <a:rPr lang="en">
                <a:solidFill>
                  <a:schemeClr val="dk1"/>
                </a:solidFill>
              </a:rPr>
              <a:t> used in the template.</a:t>
            </a:r>
            <a:endParaRPr>
              <a:solidFill>
                <a:schemeClr val="dk1"/>
              </a:solidFill>
            </a:endParaRPr>
          </a:p>
          <a:p>
            <a:pPr indent="-304800" lvl="0" marL="914400" rtl="0" algn="l">
              <a:spcBef>
                <a:spcPts val="0"/>
              </a:spcBef>
              <a:spcAft>
                <a:spcPts val="0"/>
              </a:spcAft>
              <a:buClr>
                <a:schemeClr val="accent1"/>
              </a:buClr>
              <a:buSzPts val="1200"/>
              <a:buChar char="●"/>
            </a:pPr>
            <a:r>
              <a:rPr lang="en">
                <a:solidFill>
                  <a:schemeClr val="dk1"/>
                </a:solidFill>
              </a:rPr>
              <a:t>A </a:t>
            </a:r>
            <a:r>
              <a:rPr b="1" lang="en">
                <a:solidFill>
                  <a:schemeClr val="dk1"/>
                </a:solidFill>
              </a:rPr>
              <a:t>selection of </a:t>
            </a:r>
            <a:r>
              <a:rPr b="1" lang="en">
                <a:solidFill>
                  <a:schemeClr val="hlink"/>
                </a:solidFill>
                <a:uFill>
                  <a:noFill/>
                </a:uFill>
                <a:hlinkClick action="ppaction://hlinksldjump" r:id="rId14"/>
              </a:rPr>
              <a:t>illustrations</a:t>
            </a:r>
            <a:r>
              <a:rPr b="1" lang="en">
                <a:solidFill>
                  <a:schemeClr val="dk1"/>
                </a:solidFill>
              </a:rPr>
              <a:t>.</a:t>
            </a:r>
            <a:r>
              <a:rPr lang="en">
                <a:solidFill>
                  <a:schemeClr val="dk1"/>
                </a:solidFill>
              </a:rPr>
              <a:t> You can also customize and animate them as you wish with the online editor. Visit</a:t>
            </a:r>
            <a:r>
              <a:rPr b="1" lang="en">
                <a:solidFill>
                  <a:schemeClr val="dk1"/>
                </a:solidFill>
              </a:rPr>
              <a:t> </a:t>
            </a:r>
            <a:r>
              <a:rPr b="1" lang="en">
                <a:solidFill>
                  <a:schemeClr val="dk1"/>
                </a:solidFill>
                <a:uFill>
                  <a:noFill/>
                </a:uFill>
                <a:hlinkClick r:id="rId15">
                  <a:extLst>
                    <a:ext uri="{A12FA001-AC4F-418D-AE19-62706E023703}">
                      <ahyp:hlinkClr val="tx"/>
                    </a:ext>
                  </a:extLst>
                </a:hlinkClick>
              </a:rPr>
              <a:t>Storyset</a:t>
            </a:r>
            <a:r>
              <a:rPr lang="en">
                <a:solidFill>
                  <a:schemeClr val="dk1"/>
                </a:solidFill>
              </a:rPr>
              <a:t> to find more. </a:t>
            </a:r>
            <a:endParaRPr>
              <a:solidFill>
                <a:schemeClr val="dk1"/>
              </a:solidFill>
            </a:endParaRPr>
          </a:p>
          <a:p>
            <a:pPr indent="-304800" lvl="0" marL="914400" rtl="0" algn="l">
              <a:spcBef>
                <a:spcPts val="0"/>
              </a:spcBef>
              <a:spcAft>
                <a:spcPts val="0"/>
              </a:spcAft>
              <a:buClr>
                <a:schemeClr val="accent1"/>
              </a:buClr>
              <a:buSzPts val="1200"/>
              <a:buChar char="●"/>
            </a:pPr>
            <a:r>
              <a:rPr lang="en">
                <a:solidFill>
                  <a:schemeClr val="dk1"/>
                </a:solidFill>
              </a:rPr>
              <a:t>More</a:t>
            </a:r>
            <a:r>
              <a:rPr lang="en">
                <a:solidFill>
                  <a:schemeClr val="hlink"/>
                </a:solidFill>
                <a:uFill>
                  <a:noFill/>
                </a:uFill>
                <a:hlinkClick action="ppaction://hlinksldjump" r:id="rId16"/>
              </a:rPr>
              <a:t> </a:t>
            </a:r>
            <a:r>
              <a:rPr b="1" lang="en">
                <a:solidFill>
                  <a:schemeClr val="hlink"/>
                </a:solidFill>
                <a:uFill>
                  <a:noFill/>
                </a:uFill>
                <a:hlinkClick action="ppaction://hlinksldjump" r:id="rId17"/>
              </a:rPr>
              <a:t>infographic resources</a:t>
            </a:r>
            <a:r>
              <a:rPr lang="en">
                <a:solidFill>
                  <a:schemeClr val="dk1"/>
                </a:solidFill>
              </a:rPr>
              <a:t>, whose size and color can be edited. </a:t>
            </a:r>
            <a:endParaRPr>
              <a:solidFill>
                <a:schemeClr val="dk1"/>
              </a:solidFill>
            </a:endParaRPr>
          </a:p>
          <a:p>
            <a:pPr indent="-304800" lvl="0" marL="914400" rtl="0" algn="l">
              <a:spcBef>
                <a:spcPts val="0"/>
              </a:spcBef>
              <a:spcAft>
                <a:spcPts val="0"/>
              </a:spcAft>
              <a:buClr>
                <a:schemeClr val="accent1"/>
              </a:buClr>
              <a:buSzPts val="1200"/>
              <a:buChar char="●"/>
            </a:pPr>
            <a:r>
              <a:rPr lang="en">
                <a:solidFill>
                  <a:schemeClr val="dk1"/>
                </a:solidFill>
              </a:rPr>
              <a:t>Sets of </a:t>
            </a:r>
            <a:r>
              <a:rPr b="1" lang="en">
                <a:solidFill>
                  <a:schemeClr val="hlink"/>
                </a:solidFill>
                <a:uFill>
                  <a:noFill/>
                </a:uFill>
                <a:hlinkClick action="ppaction://hlinksldjump" r:id="rId18"/>
              </a:rPr>
              <a:t>customizable icons</a:t>
            </a:r>
            <a:r>
              <a:rPr lang="en">
                <a:solidFill>
                  <a:schemeClr val="dk1"/>
                </a:solidFill>
              </a:rPr>
              <a:t> of the following themes: general, business, avatar, creative process, education, help &amp; support, medical, nature, performing arts, SEO &amp; marketing, and teamwork.</a:t>
            </a:r>
            <a:endParaRPr>
              <a:solidFill>
                <a:schemeClr val="dk1"/>
              </a:solidFill>
            </a:endParaRPr>
          </a:p>
          <a:p>
            <a:pPr indent="0" lvl="0" marL="0" rtl="0" algn="l">
              <a:spcBef>
                <a:spcPts val="0"/>
              </a:spcBef>
              <a:spcAft>
                <a:spcPts val="0"/>
              </a:spcAft>
              <a:buNone/>
            </a:pPr>
            <a:r>
              <a:rPr lang="en">
                <a:solidFill>
                  <a:schemeClr val="dk1"/>
                </a:solidFill>
              </a:rPr>
              <a:t>You can delete this slide when you’re done editing the presentation.</a:t>
            </a:r>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5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Sprint </a:t>
            </a:r>
            <a:r>
              <a:rPr lang="en"/>
              <a:t>planning</a:t>
            </a:r>
            <a:r>
              <a:rPr lang="en"/>
              <a:t> diagram</a:t>
            </a:r>
            <a:endParaRPr/>
          </a:p>
        </p:txBody>
      </p:sp>
      <p:sp>
        <p:nvSpPr>
          <p:cNvPr id="1014" name="Google Shape;1014;p57"/>
          <p:cNvSpPr/>
          <p:nvPr/>
        </p:nvSpPr>
        <p:spPr>
          <a:xfrm>
            <a:off x="884563" y="1621063"/>
            <a:ext cx="2041200" cy="572700"/>
          </a:xfrm>
          <a:prstGeom prst="roundRect">
            <a:avLst>
              <a:gd fmla="val 24502" name="adj"/>
            </a:avLst>
          </a:prstGeom>
          <a:gradFill>
            <a:gsLst>
              <a:gs pos="0">
                <a:schemeClr val="accent1"/>
              </a:gs>
              <a:gs pos="100000">
                <a:srgbClr val="FF8042"/>
              </a:gs>
            </a:gsLst>
            <a:lin ang="0" scaled="0"/>
          </a:gradFill>
          <a:ln>
            <a:noFill/>
          </a:ln>
          <a:effectLst>
            <a:outerShdw blurRad="257175" rotWithShape="0" algn="bl" dir="5100000" dist="209550">
              <a:schemeClr val="accent1">
                <a:alpha val="3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lt1"/>
                </a:solidFill>
                <a:latin typeface="Sora"/>
                <a:ea typeface="Sora"/>
                <a:cs typeface="Sora"/>
                <a:sym typeface="Sora"/>
              </a:rPr>
              <a:t>Inputs</a:t>
            </a:r>
            <a:endParaRPr sz="2500">
              <a:solidFill>
                <a:schemeClr val="lt1"/>
              </a:solidFill>
            </a:endParaRPr>
          </a:p>
        </p:txBody>
      </p:sp>
      <p:sp>
        <p:nvSpPr>
          <p:cNvPr id="1015" name="Google Shape;1015;p57"/>
          <p:cNvSpPr txBox="1"/>
          <p:nvPr>
            <p:ph idx="4294967295" type="subTitle"/>
          </p:nvPr>
        </p:nvSpPr>
        <p:spPr>
          <a:xfrm>
            <a:off x="783625" y="2353626"/>
            <a:ext cx="2243100" cy="149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Venus</a:t>
            </a:r>
            <a:endParaRPr/>
          </a:p>
          <a:p>
            <a:pPr indent="-317500" lvl="0" marL="457200" rtl="0" algn="l">
              <a:spcBef>
                <a:spcPts val="0"/>
              </a:spcBef>
              <a:spcAft>
                <a:spcPts val="0"/>
              </a:spcAft>
              <a:buSzPts val="1400"/>
              <a:buChar char="●"/>
            </a:pPr>
            <a:r>
              <a:rPr lang="en"/>
              <a:t>Mars</a:t>
            </a:r>
            <a:endParaRPr/>
          </a:p>
          <a:p>
            <a:pPr indent="-317500" lvl="0" marL="457200" rtl="0" algn="l">
              <a:spcBef>
                <a:spcPts val="0"/>
              </a:spcBef>
              <a:spcAft>
                <a:spcPts val="0"/>
              </a:spcAft>
              <a:buSzPts val="1400"/>
              <a:buChar char="●"/>
            </a:pPr>
            <a:r>
              <a:rPr lang="en"/>
              <a:t>Jupiter</a:t>
            </a:r>
            <a:endParaRPr/>
          </a:p>
          <a:p>
            <a:pPr indent="-317500" lvl="0" marL="457200" rtl="0" algn="l">
              <a:spcBef>
                <a:spcPts val="0"/>
              </a:spcBef>
              <a:spcAft>
                <a:spcPts val="0"/>
              </a:spcAft>
              <a:buSzPts val="1400"/>
              <a:buChar char="●"/>
            </a:pPr>
            <a:r>
              <a:rPr lang="en"/>
              <a:t>Earth</a:t>
            </a:r>
            <a:endParaRPr/>
          </a:p>
          <a:p>
            <a:pPr indent="-317500" lvl="0" marL="457200" rtl="0" algn="l">
              <a:spcBef>
                <a:spcPts val="0"/>
              </a:spcBef>
              <a:spcAft>
                <a:spcPts val="0"/>
              </a:spcAft>
              <a:buSzPts val="1400"/>
              <a:buChar char="●"/>
            </a:pPr>
            <a:r>
              <a:rPr lang="en"/>
              <a:t>Pluto</a:t>
            </a:r>
            <a:endParaRPr/>
          </a:p>
        </p:txBody>
      </p:sp>
      <p:sp>
        <p:nvSpPr>
          <p:cNvPr id="1016" name="Google Shape;1016;p57"/>
          <p:cNvSpPr/>
          <p:nvPr/>
        </p:nvSpPr>
        <p:spPr>
          <a:xfrm>
            <a:off x="6218213" y="1621063"/>
            <a:ext cx="2041200" cy="572700"/>
          </a:xfrm>
          <a:prstGeom prst="roundRect">
            <a:avLst>
              <a:gd fmla="val 24502" name="adj"/>
            </a:avLst>
          </a:prstGeom>
          <a:gradFill>
            <a:gsLst>
              <a:gs pos="0">
                <a:schemeClr val="accent1"/>
              </a:gs>
              <a:gs pos="100000">
                <a:srgbClr val="FF8042"/>
              </a:gs>
            </a:gsLst>
            <a:lin ang="0" scaled="0"/>
          </a:gradFill>
          <a:ln>
            <a:noFill/>
          </a:ln>
          <a:effectLst>
            <a:outerShdw blurRad="257175" rotWithShape="0" algn="bl" dir="5100000" dist="209550">
              <a:schemeClr val="accent1">
                <a:alpha val="3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lt1"/>
                </a:solidFill>
                <a:latin typeface="Sora"/>
                <a:ea typeface="Sora"/>
                <a:cs typeface="Sora"/>
                <a:sym typeface="Sora"/>
              </a:rPr>
              <a:t>Outp</a:t>
            </a:r>
            <a:r>
              <a:rPr b="1" lang="en" sz="2500">
                <a:solidFill>
                  <a:schemeClr val="lt1"/>
                </a:solidFill>
                <a:latin typeface="Sora"/>
                <a:ea typeface="Sora"/>
                <a:cs typeface="Sora"/>
                <a:sym typeface="Sora"/>
              </a:rPr>
              <a:t>uts</a:t>
            </a:r>
            <a:endParaRPr sz="2500">
              <a:solidFill>
                <a:schemeClr val="lt1"/>
              </a:solidFill>
            </a:endParaRPr>
          </a:p>
        </p:txBody>
      </p:sp>
      <p:sp>
        <p:nvSpPr>
          <p:cNvPr id="1017" name="Google Shape;1017;p57"/>
          <p:cNvSpPr txBox="1"/>
          <p:nvPr>
            <p:ph idx="4294967295" type="subTitle"/>
          </p:nvPr>
        </p:nvSpPr>
        <p:spPr>
          <a:xfrm>
            <a:off x="6117275" y="2353626"/>
            <a:ext cx="2243100" cy="149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Mercury</a:t>
            </a:r>
            <a:endParaRPr/>
          </a:p>
          <a:p>
            <a:pPr indent="-317500" lvl="0" marL="457200" rtl="0" algn="l">
              <a:spcBef>
                <a:spcPts val="0"/>
              </a:spcBef>
              <a:spcAft>
                <a:spcPts val="0"/>
              </a:spcAft>
              <a:buSzPts val="1400"/>
              <a:buChar char="●"/>
            </a:pPr>
            <a:r>
              <a:rPr lang="en"/>
              <a:t>Saturn</a:t>
            </a:r>
            <a:endParaRPr/>
          </a:p>
          <a:p>
            <a:pPr indent="-317500" lvl="0" marL="457200" rtl="0" algn="l">
              <a:spcBef>
                <a:spcPts val="0"/>
              </a:spcBef>
              <a:spcAft>
                <a:spcPts val="0"/>
              </a:spcAft>
              <a:buSzPts val="1400"/>
              <a:buChar char="●"/>
            </a:pPr>
            <a:r>
              <a:rPr lang="en"/>
              <a:t>Neptune</a:t>
            </a:r>
            <a:endParaRPr/>
          </a:p>
          <a:p>
            <a:pPr indent="-317500" lvl="0" marL="457200" rtl="0" algn="l">
              <a:spcBef>
                <a:spcPts val="0"/>
              </a:spcBef>
              <a:spcAft>
                <a:spcPts val="0"/>
              </a:spcAft>
              <a:buSzPts val="1400"/>
              <a:buChar char="●"/>
            </a:pPr>
            <a:r>
              <a:rPr lang="en"/>
              <a:t>Ceres</a:t>
            </a:r>
            <a:endParaRPr/>
          </a:p>
          <a:p>
            <a:pPr indent="-317500" lvl="0" marL="457200" rtl="0" algn="l">
              <a:spcBef>
                <a:spcPts val="0"/>
              </a:spcBef>
              <a:spcAft>
                <a:spcPts val="0"/>
              </a:spcAft>
              <a:buSzPts val="1400"/>
              <a:buChar char="●"/>
            </a:pPr>
            <a:r>
              <a:rPr lang="en"/>
              <a:t>Sun</a:t>
            </a:r>
            <a:endParaRPr/>
          </a:p>
        </p:txBody>
      </p:sp>
      <p:sp>
        <p:nvSpPr>
          <p:cNvPr id="1018" name="Google Shape;1018;p57"/>
          <p:cNvSpPr/>
          <p:nvPr/>
        </p:nvSpPr>
        <p:spPr>
          <a:xfrm>
            <a:off x="3484054" y="1621075"/>
            <a:ext cx="2175900" cy="2229000"/>
          </a:xfrm>
          <a:prstGeom prst="ellipse">
            <a:avLst/>
          </a:prstGeom>
          <a:gradFill>
            <a:gsLst>
              <a:gs pos="0">
                <a:schemeClr val="accent1"/>
              </a:gs>
              <a:gs pos="100000">
                <a:srgbClr val="FF8042"/>
              </a:gs>
            </a:gsLst>
            <a:lin ang="0" scaled="0"/>
          </a:gradFill>
          <a:ln>
            <a:noFill/>
          </a:ln>
          <a:effectLst>
            <a:outerShdw blurRad="257175" rotWithShape="0" algn="bl" dir="5100000" dist="209550">
              <a:schemeClr val="accent1">
                <a:alpha val="30000"/>
              </a:scheme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en" sz="2500">
                <a:solidFill>
                  <a:schemeClr val="lt1"/>
                </a:solidFill>
                <a:latin typeface="Sora"/>
                <a:ea typeface="Sora"/>
                <a:cs typeface="Sora"/>
                <a:sym typeface="Sora"/>
              </a:rPr>
              <a:t>Sprint planning</a:t>
            </a:r>
            <a:endParaRPr sz="2500">
              <a:solidFill>
                <a:schemeClr val="lt1"/>
              </a:solidFill>
            </a:endParaRPr>
          </a:p>
        </p:txBody>
      </p:sp>
      <p:cxnSp>
        <p:nvCxnSpPr>
          <p:cNvPr id="1019" name="Google Shape;1019;p57"/>
          <p:cNvCxnSpPr>
            <a:stCxn id="1014" idx="3"/>
            <a:endCxn id="1018" idx="2"/>
          </p:cNvCxnSpPr>
          <p:nvPr/>
        </p:nvCxnSpPr>
        <p:spPr>
          <a:xfrm>
            <a:off x="2925763" y="1907413"/>
            <a:ext cx="558300" cy="828300"/>
          </a:xfrm>
          <a:prstGeom prst="bentConnector3">
            <a:avLst>
              <a:gd fmla="val 49999" name="adj1"/>
            </a:avLst>
          </a:prstGeom>
          <a:noFill/>
          <a:ln cap="flat" cmpd="sng" w="19050">
            <a:solidFill>
              <a:schemeClr val="accent3"/>
            </a:solidFill>
            <a:prstDash val="solid"/>
            <a:round/>
            <a:headEnd len="med" w="med" type="none"/>
            <a:tailEnd len="med" w="med" type="triangle"/>
          </a:ln>
        </p:spPr>
      </p:cxnSp>
      <p:cxnSp>
        <p:nvCxnSpPr>
          <p:cNvPr id="1020" name="Google Shape;1020;p57"/>
          <p:cNvCxnSpPr>
            <a:stCxn id="1018" idx="6"/>
            <a:endCxn id="1016" idx="1"/>
          </p:cNvCxnSpPr>
          <p:nvPr/>
        </p:nvCxnSpPr>
        <p:spPr>
          <a:xfrm flipH="1" rot="10800000">
            <a:off x="5659954" y="1907275"/>
            <a:ext cx="558300" cy="828300"/>
          </a:xfrm>
          <a:prstGeom prst="bentConnector3">
            <a:avLst>
              <a:gd fmla="val 49996" name="adj1"/>
            </a:avLst>
          </a:prstGeom>
          <a:noFill/>
          <a:ln cap="flat" cmpd="sng" w="19050">
            <a:solidFill>
              <a:schemeClr val="accent3"/>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5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Sprint process</a:t>
            </a:r>
            <a:endParaRPr/>
          </a:p>
        </p:txBody>
      </p:sp>
      <p:sp>
        <p:nvSpPr>
          <p:cNvPr id="1026" name="Google Shape;1026;p58"/>
          <p:cNvSpPr/>
          <p:nvPr/>
        </p:nvSpPr>
        <p:spPr>
          <a:xfrm>
            <a:off x="5184888" y="1679763"/>
            <a:ext cx="1515600" cy="1515600"/>
          </a:xfrm>
          <a:prstGeom prst="arc">
            <a:avLst>
              <a:gd fmla="val 10127232" name="adj1"/>
              <a:gd fmla="val 7877238" name="adj2"/>
            </a:avLst>
          </a:prstGeom>
          <a:noFill/>
          <a:ln cap="flat" cmpd="sng" w="19050">
            <a:solidFill>
              <a:schemeClr val="accent1"/>
            </a:solidFill>
            <a:prstDash val="solid"/>
            <a:round/>
            <a:headEnd len="sm" w="sm" type="triangl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8"/>
          <p:cNvSpPr/>
          <p:nvPr/>
        </p:nvSpPr>
        <p:spPr>
          <a:xfrm flipH="1">
            <a:off x="6319207" y="1063400"/>
            <a:ext cx="790200" cy="790200"/>
          </a:xfrm>
          <a:prstGeom prst="arc">
            <a:avLst>
              <a:gd fmla="val 10127232" name="adj1"/>
              <a:gd fmla="val 7877238" name="adj2"/>
            </a:avLst>
          </a:prstGeom>
          <a:noFill/>
          <a:ln cap="flat" cmpd="sng" w="19050">
            <a:solidFill>
              <a:schemeClr val="accent1"/>
            </a:solidFill>
            <a:prstDash val="solid"/>
            <a:round/>
            <a:headEnd len="sm" w="sm" type="triangl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8"/>
          <p:cNvSpPr txBox="1"/>
          <p:nvPr/>
        </p:nvSpPr>
        <p:spPr>
          <a:xfrm>
            <a:off x="5566200" y="2030050"/>
            <a:ext cx="753000" cy="81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E2E2E"/>
                </a:solidFill>
                <a:latin typeface="Karla"/>
                <a:ea typeface="Karla"/>
                <a:cs typeface="Karla"/>
                <a:sym typeface="Karla"/>
              </a:rPr>
              <a:t>Sprint 1-4 weeks</a:t>
            </a:r>
            <a:endParaRPr>
              <a:solidFill>
                <a:srgbClr val="2E2E2E"/>
              </a:solidFill>
              <a:latin typeface="Karla"/>
              <a:ea typeface="Karla"/>
              <a:cs typeface="Karla"/>
              <a:sym typeface="Karla"/>
            </a:endParaRPr>
          </a:p>
        </p:txBody>
      </p:sp>
      <p:sp>
        <p:nvSpPr>
          <p:cNvPr id="1029" name="Google Shape;1029;p58"/>
          <p:cNvSpPr txBox="1"/>
          <p:nvPr/>
        </p:nvSpPr>
        <p:spPr>
          <a:xfrm>
            <a:off x="6337813" y="1268300"/>
            <a:ext cx="753000" cy="38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E2E2E"/>
                </a:solidFill>
                <a:latin typeface="Karla"/>
                <a:ea typeface="Karla"/>
                <a:cs typeface="Karla"/>
                <a:sym typeface="Karla"/>
              </a:rPr>
              <a:t>24h</a:t>
            </a:r>
            <a:endParaRPr>
              <a:solidFill>
                <a:srgbClr val="2E2E2E"/>
              </a:solidFill>
              <a:latin typeface="Karla"/>
              <a:ea typeface="Karla"/>
              <a:cs typeface="Karla"/>
              <a:sym typeface="Karla"/>
            </a:endParaRPr>
          </a:p>
        </p:txBody>
      </p:sp>
      <p:sp>
        <p:nvSpPr>
          <p:cNvPr id="1030" name="Google Shape;1030;p58"/>
          <p:cNvSpPr/>
          <p:nvPr/>
        </p:nvSpPr>
        <p:spPr>
          <a:xfrm>
            <a:off x="1171525" y="3106000"/>
            <a:ext cx="753000" cy="753000"/>
          </a:xfrm>
          <a:prstGeom prst="ellipse">
            <a:avLst/>
          </a:prstGeom>
          <a:gradFill>
            <a:gsLst>
              <a:gs pos="0">
                <a:srgbClr val="00A44A">
                  <a:alpha val="71764"/>
                </a:srgbClr>
              </a:gs>
              <a:gs pos="100000">
                <a:schemeClr val="lt2"/>
              </a:gs>
            </a:gsLst>
            <a:path path="circle">
              <a:fillToRect b="50%" l="50%" r="50%" t="50%"/>
            </a:path>
            <a:tileRect/>
          </a:gradFill>
          <a:ln>
            <a:noFill/>
          </a:ln>
          <a:effectLst>
            <a:outerShdw blurRad="242888" rotWithShape="0" algn="bl" dir="6540000" dist="200025">
              <a:schemeClr val="lt2">
                <a:alpha val="36000"/>
              </a:scheme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a:solidFill>
                <a:schemeClr val="lt1"/>
              </a:solidFill>
            </a:endParaRPr>
          </a:p>
        </p:txBody>
      </p:sp>
      <p:sp>
        <p:nvSpPr>
          <p:cNvPr id="1031" name="Google Shape;1031;p58"/>
          <p:cNvSpPr/>
          <p:nvPr/>
        </p:nvSpPr>
        <p:spPr>
          <a:xfrm>
            <a:off x="2872825" y="3106000"/>
            <a:ext cx="753000" cy="753000"/>
          </a:xfrm>
          <a:prstGeom prst="ellipse">
            <a:avLst/>
          </a:prstGeom>
          <a:gradFill>
            <a:gsLst>
              <a:gs pos="0">
                <a:srgbClr val="00A44A">
                  <a:alpha val="71764"/>
                </a:srgbClr>
              </a:gs>
              <a:gs pos="100000">
                <a:schemeClr val="lt2"/>
              </a:gs>
            </a:gsLst>
            <a:path path="circle">
              <a:fillToRect b="50%" l="50%" r="50%" t="50%"/>
            </a:path>
            <a:tileRect/>
          </a:gradFill>
          <a:ln>
            <a:noFill/>
          </a:ln>
          <a:effectLst>
            <a:outerShdw blurRad="242888" rotWithShape="0" algn="bl" dir="6540000" dist="200025">
              <a:schemeClr val="lt2">
                <a:alpha val="36000"/>
              </a:scheme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a:solidFill>
                <a:schemeClr val="lt1"/>
              </a:solidFill>
            </a:endParaRPr>
          </a:p>
        </p:txBody>
      </p:sp>
      <p:sp>
        <p:nvSpPr>
          <p:cNvPr id="1032" name="Google Shape;1032;p58"/>
          <p:cNvSpPr/>
          <p:nvPr/>
        </p:nvSpPr>
        <p:spPr>
          <a:xfrm>
            <a:off x="4574125" y="3106000"/>
            <a:ext cx="753000" cy="753000"/>
          </a:xfrm>
          <a:prstGeom prst="ellipse">
            <a:avLst/>
          </a:prstGeom>
          <a:gradFill>
            <a:gsLst>
              <a:gs pos="0">
                <a:srgbClr val="00A44A">
                  <a:alpha val="71764"/>
                </a:srgbClr>
              </a:gs>
              <a:gs pos="100000">
                <a:schemeClr val="lt2"/>
              </a:gs>
            </a:gsLst>
            <a:path path="circle">
              <a:fillToRect b="50%" l="50%" r="50%" t="50%"/>
            </a:path>
            <a:tileRect/>
          </a:gradFill>
          <a:ln>
            <a:noFill/>
          </a:ln>
          <a:effectLst>
            <a:outerShdw blurRad="242888" rotWithShape="0" algn="bl" dir="6540000" dist="200025">
              <a:schemeClr val="lt2">
                <a:alpha val="36000"/>
              </a:scheme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a:solidFill>
                <a:schemeClr val="lt1"/>
              </a:solidFill>
            </a:endParaRPr>
          </a:p>
        </p:txBody>
      </p:sp>
      <p:sp>
        <p:nvSpPr>
          <p:cNvPr id="1033" name="Google Shape;1033;p58"/>
          <p:cNvSpPr txBox="1"/>
          <p:nvPr/>
        </p:nvSpPr>
        <p:spPr>
          <a:xfrm>
            <a:off x="697375" y="4063675"/>
            <a:ext cx="1701300" cy="38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E2E2E"/>
                </a:solidFill>
                <a:latin typeface="Karla"/>
                <a:ea typeface="Karla"/>
                <a:cs typeface="Karla"/>
                <a:sym typeface="Karla"/>
              </a:rPr>
              <a:t>Product </a:t>
            </a:r>
            <a:endParaRPr>
              <a:solidFill>
                <a:srgbClr val="2E2E2E"/>
              </a:solidFill>
              <a:latin typeface="Karla"/>
              <a:ea typeface="Karla"/>
              <a:cs typeface="Karla"/>
              <a:sym typeface="Karla"/>
            </a:endParaRPr>
          </a:p>
          <a:p>
            <a:pPr indent="0" lvl="0" marL="0" rtl="0" algn="ctr">
              <a:spcBef>
                <a:spcPts val="0"/>
              </a:spcBef>
              <a:spcAft>
                <a:spcPts val="0"/>
              </a:spcAft>
              <a:buNone/>
            </a:pPr>
            <a:r>
              <a:rPr lang="en">
                <a:solidFill>
                  <a:srgbClr val="2E2E2E"/>
                </a:solidFill>
                <a:latin typeface="Karla"/>
                <a:ea typeface="Karla"/>
                <a:cs typeface="Karla"/>
                <a:sym typeface="Karla"/>
              </a:rPr>
              <a:t>backlog</a:t>
            </a:r>
            <a:endParaRPr>
              <a:solidFill>
                <a:srgbClr val="2E2E2E"/>
              </a:solidFill>
              <a:latin typeface="Karla"/>
              <a:ea typeface="Karla"/>
              <a:cs typeface="Karla"/>
              <a:sym typeface="Karla"/>
            </a:endParaRPr>
          </a:p>
        </p:txBody>
      </p:sp>
      <p:sp>
        <p:nvSpPr>
          <p:cNvPr id="1034" name="Google Shape;1034;p58"/>
          <p:cNvSpPr txBox="1"/>
          <p:nvPr/>
        </p:nvSpPr>
        <p:spPr>
          <a:xfrm>
            <a:off x="2398675" y="4063675"/>
            <a:ext cx="1701300" cy="38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E2E2E"/>
                </a:solidFill>
                <a:latin typeface="Karla"/>
                <a:ea typeface="Karla"/>
                <a:cs typeface="Karla"/>
                <a:sym typeface="Karla"/>
              </a:rPr>
              <a:t>Sprint planning meeting</a:t>
            </a:r>
            <a:endParaRPr>
              <a:solidFill>
                <a:srgbClr val="2E2E2E"/>
              </a:solidFill>
              <a:latin typeface="Karla"/>
              <a:ea typeface="Karla"/>
              <a:cs typeface="Karla"/>
              <a:sym typeface="Karla"/>
            </a:endParaRPr>
          </a:p>
        </p:txBody>
      </p:sp>
      <p:sp>
        <p:nvSpPr>
          <p:cNvPr id="1035" name="Google Shape;1035;p58"/>
          <p:cNvSpPr txBox="1"/>
          <p:nvPr/>
        </p:nvSpPr>
        <p:spPr>
          <a:xfrm>
            <a:off x="4099975" y="4063675"/>
            <a:ext cx="1701300" cy="38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E2E2E"/>
                </a:solidFill>
                <a:latin typeface="Karla"/>
                <a:ea typeface="Karla"/>
                <a:cs typeface="Karla"/>
                <a:sym typeface="Karla"/>
              </a:rPr>
              <a:t>Sprint</a:t>
            </a:r>
            <a:endParaRPr>
              <a:solidFill>
                <a:srgbClr val="2E2E2E"/>
              </a:solidFill>
              <a:latin typeface="Karla"/>
              <a:ea typeface="Karla"/>
              <a:cs typeface="Karla"/>
              <a:sym typeface="Karla"/>
            </a:endParaRPr>
          </a:p>
          <a:p>
            <a:pPr indent="0" lvl="0" marL="0" rtl="0" algn="ctr">
              <a:spcBef>
                <a:spcPts val="0"/>
              </a:spcBef>
              <a:spcAft>
                <a:spcPts val="0"/>
              </a:spcAft>
              <a:buNone/>
            </a:pPr>
            <a:r>
              <a:rPr lang="en">
                <a:solidFill>
                  <a:srgbClr val="2E2E2E"/>
                </a:solidFill>
                <a:latin typeface="Karla"/>
                <a:ea typeface="Karla"/>
                <a:cs typeface="Karla"/>
                <a:sym typeface="Karla"/>
              </a:rPr>
              <a:t>backlog</a:t>
            </a:r>
            <a:endParaRPr>
              <a:solidFill>
                <a:srgbClr val="2E2E2E"/>
              </a:solidFill>
              <a:latin typeface="Karla"/>
              <a:ea typeface="Karla"/>
              <a:cs typeface="Karla"/>
              <a:sym typeface="Karla"/>
            </a:endParaRPr>
          </a:p>
        </p:txBody>
      </p:sp>
      <p:sp>
        <p:nvSpPr>
          <p:cNvPr id="1036" name="Google Shape;1036;p58"/>
          <p:cNvSpPr/>
          <p:nvPr/>
        </p:nvSpPr>
        <p:spPr>
          <a:xfrm>
            <a:off x="7196850" y="3106000"/>
            <a:ext cx="753000" cy="753000"/>
          </a:xfrm>
          <a:prstGeom prst="ellipse">
            <a:avLst/>
          </a:prstGeom>
          <a:gradFill>
            <a:gsLst>
              <a:gs pos="0">
                <a:srgbClr val="00A44A">
                  <a:alpha val="71764"/>
                </a:srgbClr>
              </a:gs>
              <a:gs pos="100000">
                <a:schemeClr val="lt2"/>
              </a:gs>
            </a:gsLst>
            <a:path path="circle">
              <a:fillToRect b="50%" l="50%" r="50%" t="50%"/>
            </a:path>
            <a:tileRect/>
          </a:gradFill>
          <a:ln>
            <a:noFill/>
          </a:ln>
          <a:effectLst>
            <a:outerShdw blurRad="242888" rotWithShape="0" algn="bl" dir="6540000" dist="200025">
              <a:schemeClr val="lt2">
                <a:alpha val="36000"/>
              </a:scheme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a:solidFill>
                <a:schemeClr val="lt1"/>
              </a:solidFill>
            </a:endParaRPr>
          </a:p>
        </p:txBody>
      </p:sp>
      <p:sp>
        <p:nvSpPr>
          <p:cNvPr id="1037" name="Google Shape;1037;p58"/>
          <p:cNvSpPr txBox="1"/>
          <p:nvPr/>
        </p:nvSpPr>
        <p:spPr>
          <a:xfrm>
            <a:off x="6722700" y="4063675"/>
            <a:ext cx="1701300" cy="38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E2E2E"/>
                </a:solidFill>
                <a:latin typeface="Karla"/>
                <a:ea typeface="Karla"/>
                <a:cs typeface="Karla"/>
                <a:sym typeface="Karla"/>
              </a:rPr>
              <a:t>Finished </a:t>
            </a:r>
            <a:endParaRPr>
              <a:solidFill>
                <a:srgbClr val="2E2E2E"/>
              </a:solidFill>
              <a:latin typeface="Karla"/>
              <a:ea typeface="Karla"/>
              <a:cs typeface="Karla"/>
              <a:sym typeface="Karla"/>
            </a:endParaRPr>
          </a:p>
          <a:p>
            <a:pPr indent="0" lvl="0" marL="0" rtl="0" algn="ctr">
              <a:spcBef>
                <a:spcPts val="0"/>
              </a:spcBef>
              <a:spcAft>
                <a:spcPts val="0"/>
              </a:spcAft>
              <a:buNone/>
            </a:pPr>
            <a:r>
              <a:rPr lang="en">
                <a:solidFill>
                  <a:srgbClr val="2E2E2E"/>
                </a:solidFill>
                <a:latin typeface="Karla"/>
                <a:ea typeface="Karla"/>
                <a:cs typeface="Karla"/>
                <a:sym typeface="Karla"/>
              </a:rPr>
              <a:t>work</a:t>
            </a:r>
            <a:endParaRPr>
              <a:solidFill>
                <a:srgbClr val="2E2E2E"/>
              </a:solidFill>
              <a:latin typeface="Karla"/>
              <a:ea typeface="Karla"/>
              <a:cs typeface="Karla"/>
              <a:sym typeface="Karla"/>
            </a:endParaRPr>
          </a:p>
        </p:txBody>
      </p:sp>
      <p:sp>
        <p:nvSpPr>
          <p:cNvPr id="1038" name="Google Shape;1038;p58"/>
          <p:cNvSpPr/>
          <p:nvPr/>
        </p:nvSpPr>
        <p:spPr>
          <a:xfrm>
            <a:off x="1171525" y="1615125"/>
            <a:ext cx="753000" cy="753000"/>
          </a:xfrm>
          <a:prstGeom prst="ellipse">
            <a:avLst/>
          </a:prstGeom>
          <a:solidFill>
            <a:schemeClr val="accent3"/>
          </a:solidFill>
          <a:ln>
            <a:noFill/>
          </a:ln>
          <a:effectLst>
            <a:outerShdw blurRad="242888" rotWithShape="0" algn="bl" dir="6540000" dist="200025">
              <a:schemeClr val="accent3">
                <a:alpha val="36000"/>
              </a:scheme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a:solidFill>
                <a:schemeClr val="lt1"/>
              </a:solidFill>
            </a:endParaRPr>
          </a:p>
        </p:txBody>
      </p:sp>
      <p:sp>
        <p:nvSpPr>
          <p:cNvPr id="1039" name="Google Shape;1039;p58"/>
          <p:cNvSpPr/>
          <p:nvPr/>
        </p:nvSpPr>
        <p:spPr>
          <a:xfrm>
            <a:off x="2872825" y="1615125"/>
            <a:ext cx="753000" cy="753000"/>
          </a:xfrm>
          <a:prstGeom prst="ellipse">
            <a:avLst/>
          </a:prstGeom>
          <a:solidFill>
            <a:schemeClr val="accent3"/>
          </a:solidFill>
          <a:ln>
            <a:noFill/>
          </a:ln>
          <a:effectLst>
            <a:outerShdw blurRad="242888" rotWithShape="0" algn="bl" dir="6540000" dist="200025">
              <a:schemeClr val="accent3">
                <a:alpha val="36000"/>
              </a:scheme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a:solidFill>
                <a:schemeClr val="lt1"/>
              </a:solidFill>
            </a:endParaRPr>
          </a:p>
        </p:txBody>
      </p:sp>
      <p:cxnSp>
        <p:nvCxnSpPr>
          <p:cNvPr id="1040" name="Google Shape;1040;p58"/>
          <p:cNvCxnSpPr>
            <a:stCxn id="1038" idx="4"/>
            <a:endCxn id="1030" idx="0"/>
          </p:cNvCxnSpPr>
          <p:nvPr/>
        </p:nvCxnSpPr>
        <p:spPr>
          <a:xfrm flipH="1" rot="-5400000">
            <a:off x="1179325" y="2736825"/>
            <a:ext cx="738000" cy="600"/>
          </a:xfrm>
          <a:prstGeom prst="bentConnector3">
            <a:avLst>
              <a:gd fmla="val 49992" name="adj1"/>
            </a:avLst>
          </a:prstGeom>
          <a:noFill/>
          <a:ln cap="flat" cmpd="sng" w="19050">
            <a:solidFill>
              <a:schemeClr val="accent3"/>
            </a:solidFill>
            <a:prstDash val="dash"/>
            <a:round/>
            <a:headEnd len="med" w="med" type="none"/>
            <a:tailEnd len="med" w="med" type="none"/>
          </a:ln>
        </p:spPr>
      </p:cxnSp>
      <p:cxnSp>
        <p:nvCxnSpPr>
          <p:cNvPr id="1041" name="Google Shape;1041;p58"/>
          <p:cNvCxnSpPr>
            <a:stCxn id="1039" idx="4"/>
            <a:endCxn id="1031" idx="0"/>
          </p:cNvCxnSpPr>
          <p:nvPr/>
        </p:nvCxnSpPr>
        <p:spPr>
          <a:xfrm flipH="1" rot="-5400000">
            <a:off x="2880625" y="2736825"/>
            <a:ext cx="738000" cy="600"/>
          </a:xfrm>
          <a:prstGeom prst="bentConnector3">
            <a:avLst>
              <a:gd fmla="val 49992" name="adj1"/>
            </a:avLst>
          </a:prstGeom>
          <a:noFill/>
          <a:ln cap="flat" cmpd="sng" w="19050">
            <a:solidFill>
              <a:schemeClr val="accent3"/>
            </a:solidFill>
            <a:prstDash val="dash"/>
            <a:round/>
            <a:headEnd len="med" w="med" type="none"/>
            <a:tailEnd len="med" w="med" type="none"/>
          </a:ln>
        </p:spPr>
      </p:cxnSp>
      <p:sp>
        <p:nvSpPr>
          <p:cNvPr id="1042" name="Google Shape;1042;p58"/>
          <p:cNvSpPr/>
          <p:nvPr/>
        </p:nvSpPr>
        <p:spPr>
          <a:xfrm>
            <a:off x="7196850" y="1615125"/>
            <a:ext cx="753000" cy="753000"/>
          </a:xfrm>
          <a:prstGeom prst="ellipse">
            <a:avLst/>
          </a:prstGeom>
          <a:solidFill>
            <a:schemeClr val="accent3"/>
          </a:solidFill>
          <a:ln>
            <a:noFill/>
          </a:ln>
          <a:effectLst>
            <a:outerShdw blurRad="242888" rotWithShape="0" algn="bl" dir="6540000" dist="200025">
              <a:schemeClr val="accent3">
                <a:alpha val="36000"/>
              </a:scheme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a:solidFill>
                <a:schemeClr val="lt1"/>
              </a:solidFill>
            </a:endParaRPr>
          </a:p>
        </p:txBody>
      </p:sp>
      <p:cxnSp>
        <p:nvCxnSpPr>
          <p:cNvPr id="1043" name="Google Shape;1043;p58"/>
          <p:cNvCxnSpPr>
            <a:stCxn id="1042" idx="4"/>
            <a:endCxn id="1036" idx="0"/>
          </p:cNvCxnSpPr>
          <p:nvPr/>
        </p:nvCxnSpPr>
        <p:spPr>
          <a:xfrm flipH="1" rot="-5400000">
            <a:off x="7204650" y="2736825"/>
            <a:ext cx="738000" cy="600"/>
          </a:xfrm>
          <a:prstGeom prst="bentConnector3">
            <a:avLst>
              <a:gd fmla="val 49992" name="adj1"/>
            </a:avLst>
          </a:prstGeom>
          <a:noFill/>
          <a:ln cap="flat" cmpd="sng" w="19050">
            <a:solidFill>
              <a:schemeClr val="accent3"/>
            </a:solidFill>
            <a:prstDash val="dash"/>
            <a:round/>
            <a:headEnd len="med" w="med" type="none"/>
            <a:tailEnd len="med" w="med" type="none"/>
          </a:ln>
        </p:spPr>
      </p:cxnSp>
      <p:cxnSp>
        <p:nvCxnSpPr>
          <p:cNvPr id="1044" name="Google Shape;1044;p58"/>
          <p:cNvCxnSpPr>
            <a:stCxn id="1030" idx="6"/>
            <a:endCxn id="1031" idx="2"/>
          </p:cNvCxnSpPr>
          <p:nvPr/>
        </p:nvCxnSpPr>
        <p:spPr>
          <a:xfrm>
            <a:off x="1924525" y="3482500"/>
            <a:ext cx="948300" cy="600"/>
          </a:xfrm>
          <a:prstGeom prst="bentConnector3">
            <a:avLst>
              <a:gd fmla="val 50000" name="adj1"/>
            </a:avLst>
          </a:prstGeom>
          <a:noFill/>
          <a:ln cap="flat" cmpd="sng" w="19050">
            <a:solidFill>
              <a:schemeClr val="accent3"/>
            </a:solidFill>
            <a:prstDash val="solid"/>
            <a:round/>
            <a:headEnd len="med" w="med" type="none"/>
            <a:tailEnd len="med" w="med" type="triangle"/>
          </a:ln>
        </p:spPr>
      </p:cxnSp>
      <p:cxnSp>
        <p:nvCxnSpPr>
          <p:cNvPr id="1045" name="Google Shape;1045;p58"/>
          <p:cNvCxnSpPr>
            <a:stCxn id="1031" idx="6"/>
            <a:endCxn id="1032" idx="2"/>
          </p:cNvCxnSpPr>
          <p:nvPr/>
        </p:nvCxnSpPr>
        <p:spPr>
          <a:xfrm>
            <a:off x="3625825" y="3482500"/>
            <a:ext cx="948300" cy="600"/>
          </a:xfrm>
          <a:prstGeom prst="bentConnector3">
            <a:avLst>
              <a:gd fmla="val 50000" name="adj1"/>
            </a:avLst>
          </a:prstGeom>
          <a:noFill/>
          <a:ln cap="flat" cmpd="sng" w="19050">
            <a:solidFill>
              <a:schemeClr val="accent3"/>
            </a:solidFill>
            <a:prstDash val="solid"/>
            <a:round/>
            <a:headEnd len="med" w="med" type="none"/>
            <a:tailEnd len="med" w="med" type="triangle"/>
          </a:ln>
        </p:spPr>
      </p:cxnSp>
      <p:cxnSp>
        <p:nvCxnSpPr>
          <p:cNvPr id="1046" name="Google Shape;1046;p58"/>
          <p:cNvCxnSpPr>
            <a:stCxn id="1032" idx="6"/>
            <a:endCxn id="1036" idx="2"/>
          </p:cNvCxnSpPr>
          <p:nvPr/>
        </p:nvCxnSpPr>
        <p:spPr>
          <a:xfrm>
            <a:off x="5327125" y="3482500"/>
            <a:ext cx="1869600" cy="600"/>
          </a:xfrm>
          <a:prstGeom prst="bentConnector3">
            <a:avLst>
              <a:gd fmla="val 50003" name="adj1"/>
            </a:avLst>
          </a:prstGeom>
          <a:noFill/>
          <a:ln cap="flat" cmpd="sng" w="19050">
            <a:solidFill>
              <a:schemeClr val="accent3"/>
            </a:solidFill>
            <a:prstDash val="solid"/>
            <a:round/>
            <a:headEnd len="med" w="med" type="none"/>
            <a:tailEnd len="med" w="med" type="triangle"/>
          </a:ln>
        </p:spPr>
      </p:cxnSp>
      <p:grpSp>
        <p:nvGrpSpPr>
          <p:cNvPr id="1047" name="Google Shape;1047;p58"/>
          <p:cNvGrpSpPr/>
          <p:nvPr/>
        </p:nvGrpSpPr>
        <p:grpSpPr>
          <a:xfrm>
            <a:off x="1374853" y="3312998"/>
            <a:ext cx="346347" cy="339623"/>
            <a:chOff x="1490050" y="3805975"/>
            <a:chExt cx="491900" cy="482350"/>
          </a:xfrm>
        </p:grpSpPr>
        <p:sp>
          <p:nvSpPr>
            <p:cNvPr id="1048" name="Google Shape;1048;p58"/>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49" name="Google Shape;1049;p58"/>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50" name="Google Shape;1050;p58"/>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51" name="Google Shape;1051;p58"/>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52" name="Google Shape;1052;p58"/>
          <p:cNvGrpSpPr/>
          <p:nvPr/>
        </p:nvGrpSpPr>
        <p:grpSpPr>
          <a:xfrm>
            <a:off x="7397283" y="3312880"/>
            <a:ext cx="339253" cy="339253"/>
            <a:chOff x="1492675" y="4992125"/>
            <a:chExt cx="481825" cy="481825"/>
          </a:xfrm>
        </p:grpSpPr>
        <p:sp>
          <p:nvSpPr>
            <p:cNvPr id="1053" name="Google Shape;1053;p58"/>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54" name="Google Shape;1054;p58"/>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55" name="Google Shape;1055;p58"/>
          <p:cNvGrpSpPr/>
          <p:nvPr/>
        </p:nvGrpSpPr>
        <p:grpSpPr>
          <a:xfrm>
            <a:off x="4774674" y="3306556"/>
            <a:ext cx="351910" cy="351880"/>
            <a:chOff x="-25094250" y="3547050"/>
            <a:chExt cx="295400" cy="295375"/>
          </a:xfrm>
        </p:grpSpPr>
        <p:sp>
          <p:nvSpPr>
            <p:cNvPr id="1056" name="Google Shape;1056;p58"/>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8"/>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8"/>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8"/>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8"/>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 name="Google Shape;1061;p58"/>
          <p:cNvGrpSpPr/>
          <p:nvPr/>
        </p:nvGrpSpPr>
        <p:grpSpPr>
          <a:xfrm>
            <a:off x="3066139" y="3302939"/>
            <a:ext cx="366364" cy="359075"/>
            <a:chOff x="-60988625" y="3740800"/>
            <a:chExt cx="316650" cy="310350"/>
          </a:xfrm>
        </p:grpSpPr>
        <p:sp>
          <p:nvSpPr>
            <p:cNvPr id="1062" name="Google Shape;1062;p58"/>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8"/>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8"/>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 name="Google Shape;1065;p58"/>
          <p:cNvGrpSpPr/>
          <p:nvPr/>
        </p:nvGrpSpPr>
        <p:grpSpPr>
          <a:xfrm>
            <a:off x="3074579" y="1821218"/>
            <a:ext cx="350079" cy="350079"/>
            <a:chOff x="583100" y="3982600"/>
            <a:chExt cx="296175" cy="296175"/>
          </a:xfrm>
        </p:grpSpPr>
        <p:sp>
          <p:nvSpPr>
            <p:cNvPr id="1066" name="Google Shape;1066;p58"/>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8"/>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8"/>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8"/>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8"/>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8"/>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8"/>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 name="Google Shape;1073;p58"/>
          <p:cNvGrpSpPr/>
          <p:nvPr/>
        </p:nvGrpSpPr>
        <p:grpSpPr>
          <a:xfrm>
            <a:off x="1394396" y="1821224"/>
            <a:ext cx="307261" cy="350079"/>
            <a:chOff x="4645650" y="3962900"/>
            <a:chExt cx="259950" cy="296175"/>
          </a:xfrm>
        </p:grpSpPr>
        <p:sp>
          <p:nvSpPr>
            <p:cNvPr id="1074" name="Google Shape;1074;p58"/>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8"/>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8"/>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8"/>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8"/>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8"/>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 name="Google Shape;1080;p58"/>
          <p:cNvGrpSpPr/>
          <p:nvPr/>
        </p:nvGrpSpPr>
        <p:grpSpPr>
          <a:xfrm>
            <a:off x="7391867" y="1821218"/>
            <a:ext cx="350079" cy="350079"/>
            <a:chOff x="583100" y="3982600"/>
            <a:chExt cx="296175" cy="296175"/>
          </a:xfrm>
        </p:grpSpPr>
        <p:sp>
          <p:nvSpPr>
            <p:cNvPr id="1081" name="Google Shape;1081;p58"/>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8"/>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8"/>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8"/>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8"/>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8"/>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8"/>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59"/>
          <p:cNvSpPr txBox="1"/>
          <p:nvPr>
            <p:ph type="title"/>
          </p:nvPr>
        </p:nvSpPr>
        <p:spPr>
          <a:xfrm>
            <a:off x="715100" y="1307100"/>
            <a:ext cx="41259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words</a:t>
            </a:r>
            <a:endParaRPr/>
          </a:p>
        </p:txBody>
      </p:sp>
      <p:pic>
        <p:nvPicPr>
          <p:cNvPr id="1093" name="Google Shape;1093;p59"/>
          <p:cNvPicPr preferRelativeResize="0"/>
          <p:nvPr/>
        </p:nvPicPr>
        <p:blipFill rotWithShape="1">
          <a:blip r:embed="rId3">
            <a:alphaModFix/>
          </a:blip>
          <a:srcRect b="0" l="16902" r="10083" t="6524"/>
          <a:stretch/>
        </p:blipFill>
        <p:spPr>
          <a:xfrm>
            <a:off x="5049225" y="1094300"/>
            <a:ext cx="3463327" cy="29549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6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8 week goals</a:t>
            </a:r>
            <a:endParaRPr/>
          </a:p>
        </p:txBody>
      </p:sp>
      <p:graphicFrame>
        <p:nvGraphicFramePr>
          <p:cNvPr id="1099" name="Google Shape;1099;p60"/>
          <p:cNvGraphicFramePr/>
          <p:nvPr/>
        </p:nvGraphicFramePr>
        <p:xfrm>
          <a:off x="720000" y="1089700"/>
          <a:ext cx="3000000" cy="3000000"/>
        </p:xfrm>
        <a:graphic>
          <a:graphicData uri="http://schemas.openxmlformats.org/drawingml/2006/table">
            <a:tbl>
              <a:tblPr>
                <a:noFill/>
                <a:tableStyleId>{0D4DD1E7-0F64-4406-890A-B33A93C2E62A}</a:tableStyleId>
              </a:tblPr>
              <a:tblGrid>
                <a:gridCol w="1927700"/>
                <a:gridCol w="5776300"/>
              </a:tblGrid>
              <a:tr h="439850">
                <a:tc>
                  <a:txBody>
                    <a:bodyPr/>
                    <a:lstStyle/>
                    <a:p>
                      <a:pPr indent="0" lvl="0" marL="0" rtl="0" algn="ctr">
                        <a:spcBef>
                          <a:spcPts val="0"/>
                        </a:spcBef>
                        <a:spcAft>
                          <a:spcPts val="0"/>
                        </a:spcAft>
                        <a:buNone/>
                      </a:pPr>
                      <a:r>
                        <a:rPr b="1" lang="en" sz="1800">
                          <a:solidFill>
                            <a:schemeClr val="lt1"/>
                          </a:solidFill>
                          <a:latin typeface="Sora"/>
                          <a:ea typeface="Sora"/>
                          <a:cs typeface="Sora"/>
                          <a:sym typeface="Sora"/>
                        </a:rPr>
                        <a:t>Week 1</a:t>
                      </a:r>
                      <a:endParaRPr b="1" sz="1800">
                        <a:solidFill>
                          <a:schemeClr val="lt1"/>
                        </a:solidFill>
                        <a:latin typeface="Sora"/>
                        <a:ea typeface="Sora"/>
                        <a:cs typeface="Sora"/>
                        <a:sym typeface="Sora"/>
                      </a:endParaRPr>
                    </a:p>
                  </a:txBody>
                  <a:tcPr marT="0" marB="0"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gradFill>
                      <a:gsLst>
                        <a:gs pos="0">
                          <a:schemeClr val="accent1"/>
                        </a:gs>
                        <a:gs pos="100000">
                          <a:srgbClr val="FF8042"/>
                        </a:gs>
                      </a:gsLst>
                      <a:lin ang="0" scaled="0"/>
                    </a:gradFill>
                  </a:tcPr>
                </a:tc>
                <a:tc>
                  <a:txBody>
                    <a:bodyPr/>
                    <a:lstStyle/>
                    <a:p>
                      <a:pPr indent="0" lvl="0" marL="0" rtl="0" algn="l">
                        <a:spcBef>
                          <a:spcPts val="0"/>
                        </a:spcBef>
                        <a:spcAft>
                          <a:spcPts val="0"/>
                        </a:spcAft>
                        <a:buNone/>
                      </a:pPr>
                      <a:r>
                        <a:rPr lang="en">
                          <a:solidFill>
                            <a:schemeClr val="dk1"/>
                          </a:solidFill>
                          <a:latin typeface="Karla"/>
                          <a:ea typeface="Karla"/>
                          <a:cs typeface="Karla"/>
                          <a:sym typeface="Karla"/>
                        </a:rPr>
                        <a:t>Describe here what you are going to do to </a:t>
                      </a:r>
                      <a:r>
                        <a:rPr lang="en">
                          <a:solidFill>
                            <a:schemeClr val="dk1"/>
                          </a:solidFill>
                          <a:latin typeface="Karla"/>
                          <a:ea typeface="Karla"/>
                          <a:cs typeface="Karla"/>
                          <a:sym typeface="Karla"/>
                        </a:rPr>
                        <a:t>accomplish</a:t>
                      </a:r>
                      <a:r>
                        <a:rPr lang="en">
                          <a:solidFill>
                            <a:schemeClr val="dk1"/>
                          </a:solidFill>
                          <a:latin typeface="Karla"/>
                          <a:ea typeface="Karla"/>
                          <a:cs typeface="Karla"/>
                          <a:sym typeface="Karla"/>
                        </a:rPr>
                        <a:t> your goal</a:t>
                      </a:r>
                      <a:endParaRPr>
                        <a:solidFill>
                          <a:schemeClr val="dk1"/>
                        </a:solidFill>
                        <a:latin typeface="Karla"/>
                        <a:ea typeface="Karla"/>
                        <a:cs typeface="Karla"/>
                        <a:sym typeface="Karla"/>
                      </a:endParaRPr>
                    </a:p>
                  </a:txBody>
                  <a:tcPr marT="0" marB="0"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439850">
                <a:tc>
                  <a:txBody>
                    <a:bodyPr/>
                    <a:lstStyle/>
                    <a:p>
                      <a:pPr indent="0" lvl="0" marL="0" rtl="0" algn="ctr">
                        <a:spcBef>
                          <a:spcPts val="0"/>
                        </a:spcBef>
                        <a:spcAft>
                          <a:spcPts val="0"/>
                        </a:spcAft>
                        <a:buNone/>
                      </a:pPr>
                      <a:r>
                        <a:rPr b="1" lang="en" sz="1800">
                          <a:solidFill>
                            <a:schemeClr val="lt1"/>
                          </a:solidFill>
                          <a:latin typeface="Sora"/>
                          <a:ea typeface="Sora"/>
                          <a:cs typeface="Sora"/>
                          <a:sym typeface="Sora"/>
                        </a:rPr>
                        <a:t>Week 2</a:t>
                      </a:r>
                      <a:endParaRPr b="1" sz="1800">
                        <a:solidFill>
                          <a:schemeClr val="lt1"/>
                        </a:solidFill>
                        <a:latin typeface="Sora"/>
                        <a:ea typeface="Sora"/>
                        <a:cs typeface="Sora"/>
                        <a:sym typeface="Sora"/>
                      </a:endParaRPr>
                    </a:p>
                  </a:txBody>
                  <a:tcPr marT="0" marB="0"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gradFill>
                      <a:gsLst>
                        <a:gs pos="0">
                          <a:schemeClr val="accent1"/>
                        </a:gs>
                        <a:gs pos="100000">
                          <a:srgbClr val="FF8042"/>
                        </a:gs>
                      </a:gsLst>
                      <a:lin ang="0" scaled="0"/>
                    </a:gradFill>
                  </a:tcPr>
                </a:tc>
                <a:tc>
                  <a:txBody>
                    <a:bodyPr/>
                    <a:lstStyle/>
                    <a:p>
                      <a:pPr indent="0" lvl="0" marL="0" rtl="0" algn="l">
                        <a:spcBef>
                          <a:spcPts val="0"/>
                        </a:spcBef>
                        <a:spcAft>
                          <a:spcPts val="0"/>
                        </a:spcAft>
                        <a:buNone/>
                      </a:pPr>
                      <a:r>
                        <a:rPr lang="en">
                          <a:solidFill>
                            <a:schemeClr val="dk1"/>
                          </a:solidFill>
                          <a:latin typeface="Karla"/>
                          <a:ea typeface="Karla"/>
                          <a:cs typeface="Karla"/>
                          <a:sym typeface="Karla"/>
                        </a:rPr>
                        <a:t>Describe here what you are going to do to accomplish your goal</a:t>
                      </a:r>
                      <a:endParaRPr>
                        <a:solidFill>
                          <a:schemeClr val="dk1"/>
                        </a:solidFill>
                        <a:latin typeface="Karla"/>
                        <a:ea typeface="Karla"/>
                        <a:cs typeface="Karla"/>
                        <a:sym typeface="Karla"/>
                      </a:endParaRPr>
                    </a:p>
                  </a:txBody>
                  <a:tcPr marT="0" marB="0"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439850">
                <a:tc>
                  <a:txBody>
                    <a:bodyPr/>
                    <a:lstStyle/>
                    <a:p>
                      <a:pPr indent="0" lvl="0" marL="0" rtl="0" algn="ctr">
                        <a:spcBef>
                          <a:spcPts val="0"/>
                        </a:spcBef>
                        <a:spcAft>
                          <a:spcPts val="0"/>
                        </a:spcAft>
                        <a:buNone/>
                      </a:pPr>
                      <a:r>
                        <a:rPr b="1" lang="en" sz="1800">
                          <a:solidFill>
                            <a:schemeClr val="lt1"/>
                          </a:solidFill>
                          <a:latin typeface="Sora"/>
                          <a:ea typeface="Sora"/>
                          <a:cs typeface="Sora"/>
                          <a:sym typeface="Sora"/>
                        </a:rPr>
                        <a:t>Week 3</a:t>
                      </a:r>
                      <a:endParaRPr b="1" sz="1800">
                        <a:solidFill>
                          <a:schemeClr val="lt1"/>
                        </a:solidFill>
                        <a:latin typeface="Sora"/>
                        <a:ea typeface="Sora"/>
                        <a:cs typeface="Sora"/>
                        <a:sym typeface="Sora"/>
                      </a:endParaRPr>
                    </a:p>
                  </a:txBody>
                  <a:tcPr marT="0" marB="0"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gradFill>
                      <a:gsLst>
                        <a:gs pos="0">
                          <a:schemeClr val="accent1"/>
                        </a:gs>
                        <a:gs pos="100000">
                          <a:srgbClr val="FF8042"/>
                        </a:gs>
                      </a:gsLst>
                      <a:lin ang="0" scaled="0"/>
                    </a:gradFill>
                  </a:tcPr>
                </a:tc>
                <a:tc>
                  <a:txBody>
                    <a:bodyPr/>
                    <a:lstStyle/>
                    <a:p>
                      <a:pPr indent="0" lvl="0" marL="0" rtl="0" algn="l">
                        <a:spcBef>
                          <a:spcPts val="0"/>
                        </a:spcBef>
                        <a:spcAft>
                          <a:spcPts val="0"/>
                        </a:spcAft>
                        <a:buNone/>
                      </a:pPr>
                      <a:r>
                        <a:rPr lang="en">
                          <a:solidFill>
                            <a:schemeClr val="dk1"/>
                          </a:solidFill>
                          <a:latin typeface="Karla"/>
                          <a:ea typeface="Karla"/>
                          <a:cs typeface="Karla"/>
                          <a:sym typeface="Karla"/>
                        </a:rPr>
                        <a:t>Describe here what you are going to do to accomplish your goal</a:t>
                      </a:r>
                      <a:endParaRPr>
                        <a:solidFill>
                          <a:schemeClr val="dk1"/>
                        </a:solidFill>
                        <a:latin typeface="Karla"/>
                        <a:ea typeface="Karla"/>
                        <a:cs typeface="Karla"/>
                        <a:sym typeface="Karla"/>
                      </a:endParaRPr>
                    </a:p>
                  </a:txBody>
                  <a:tcPr marT="0" marB="0"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439850">
                <a:tc>
                  <a:txBody>
                    <a:bodyPr/>
                    <a:lstStyle/>
                    <a:p>
                      <a:pPr indent="0" lvl="0" marL="0" rtl="0" algn="ctr">
                        <a:spcBef>
                          <a:spcPts val="0"/>
                        </a:spcBef>
                        <a:spcAft>
                          <a:spcPts val="0"/>
                        </a:spcAft>
                        <a:buNone/>
                      </a:pPr>
                      <a:r>
                        <a:rPr b="1" lang="en" sz="1800">
                          <a:solidFill>
                            <a:schemeClr val="lt1"/>
                          </a:solidFill>
                          <a:latin typeface="Sora"/>
                          <a:ea typeface="Sora"/>
                          <a:cs typeface="Sora"/>
                          <a:sym typeface="Sora"/>
                        </a:rPr>
                        <a:t>Week 4</a:t>
                      </a:r>
                      <a:endParaRPr b="1" sz="1800">
                        <a:solidFill>
                          <a:schemeClr val="lt1"/>
                        </a:solidFill>
                        <a:latin typeface="Sora"/>
                        <a:ea typeface="Sora"/>
                        <a:cs typeface="Sora"/>
                        <a:sym typeface="Sora"/>
                      </a:endParaRPr>
                    </a:p>
                  </a:txBody>
                  <a:tcPr marT="0" marB="0"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gradFill>
                      <a:gsLst>
                        <a:gs pos="0">
                          <a:schemeClr val="accent1"/>
                        </a:gs>
                        <a:gs pos="100000">
                          <a:srgbClr val="FF8042"/>
                        </a:gs>
                      </a:gsLst>
                      <a:lin ang="0" scaled="0"/>
                    </a:gradFill>
                  </a:tcPr>
                </a:tc>
                <a:tc>
                  <a:txBody>
                    <a:bodyPr/>
                    <a:lstStyle/>
                    <a:p>
                      <a:pPr indent="0" lvl="0" marL="0" rtl="0" algn="l">
                        <a:spcBef>
                          <a:spcPts val="0"/>
                        </a:spcBef>
                        <a:spcAft>
                          <a:spcPts val="0"/>
                        </a:spcAft>
                        <a:buNone/>
                      </a:pPr>
                      <a:r>
                        <a:rPr lang="en">
                          <a:solidFill>
                            <a:schemeClr val="dk1"/>
                          </a:solidFill>
                          <a:latin typeface="Karla"/>
                          <a:ea typeface="Karla"/>
                          <a:cs typeface="Karla"/>
                          <a:sym typeface="Karla"/>
                        </a:rPr>
                        <a:t>Describe here what you are going to do to accomplish your goal</a:t>
                      </a:r>
                      <a:endParaRPr>
                        <a:solidFill>
                          <a:schemeClr val="dk1"/>
                        </a:solidFill>
                        <a:latin typeface="Karla"/>
                        <a:ea typeface="Karla"/>
                        <a:cs typeface="Karla"/>
                        <a:sym typeface="Karla"/>
                      </a:endParaRPr>
                    </a:p>
                  </a:txBody>
                  <a:tcPr marT="0" marB="0"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439850">
                <a:tc>
                  <a:txBody>
                    <a:bodyPr/>
                    <a:lstStyle/>
                    <a:p>
                      <a:pPr indent="0" lvl="0" marL="0" rtl="0" algn="ctr">
                        <a:spcBef>
                          <a:spcPts val="0"/>
                        </a:spcBef>
                        <a:spcAft>
                          <a:spcPts val="0"/>
                        </a:spcAft>
                        <a:buNone/>
                      </a:pPr>
                      <a:r>
                        <a:rPr b="1" lang="en" sz="1800">
                          <a:solidFill>
                            <a:schemeClr val="lt1"/>
                          </a:solidFill>
                          <a:latin typeface="Sora"/>
                          <a:ea typeface="Sora"/>
                          <a:cs typeface="Sora"/>
                          <a:sym typeface="Sora"/>
                        </a:rPr>
                        <a:t>Week 5</a:t>
                      </a:r>
                      <a:endParaRPr b="1" sz="1800">
                        <a:solidFill>
                          <a:schemeClr val="lt1"/>
                        </a:solidFill>
                        <a:latin typeface="Sora"/>
                        <a:ea typeface="Sora"/>
                        <a:cs typeface="Sora"/>
                        <a:sym typeface="Sora"/>
                      </a:endParaRPr>
                    </a:p>
                  </a:txBody>
                  <a:tcPr marT="0" marB="0"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gradFill>
                      <a:gsLst>
                        <a:gs pos="0">
                          <a:schemeClr val="accent1"/>
                        </a:gs>
                        <a:gs pos="100000">
                          <a:srgbClr val="FF8042"/>
                        </a:gs>
                      </a:gsLst>
                      <a:lin ang="0" scaled="0"/>
                    </a:gradFill>
                  </a:tcPr>
                </a:tc>
                <a:tc>
                  <a:txBody>
                    <a:bodyPr/>
                    <a:lstStyle/>
                    <a:p>
                      <a:pPr indent="0" lvl="0" marL="0" rtl="0" algn="l">
                        <a:spcBef>
                          <a:spcPts val="0"/>
                        </a:spcBef>
                        <a:spcAft>
                          <a:spcPts val="0"/>
                        </a:spcAft>
                        <a:buNone/>
                      </a:pPr>
                      <a:r>
                        <a:rPr lang="en">
                          <a:solidFill>
                            <a:schemeClr val="dk1"/>
                          </a:solidFill>
                          <a:latin typeface="Karla"/>
                          <a:ea typeface="Karla"/>
                          <a:cs typeface="Karla"/>
                          <a:sym typeface="Karla"/>
                        </a:rPr>
                        <a:t>Describe here what you are going to do to accomplish your goal</a:t>
                      </a:r>
                      <a:endParaRPr>
                        <a:solidFill>
                          <a:schemeClr val="dk1"/>
                        </a:solidFill>
                        <a:latin typeface="Karla"/>
                        <a:ea typeface="Karla"/>
                        <a:cs typeface="Karla"/>
                        <a:sym typeface="Karla"/>
                      </a:endParaRPr>
                    </a:p>
                  </a:txBody>
                  <a:tcPr marT="0" marB="0"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439850">
                <a:tc>
                  <a:txBody>
                    <a:bodyPr/>
                    <a:lstStyle/>
                    <a:p>
                      <a:pPr indent="0" lvl="0" marL="0" rtl="0" algn="ctr">
                        <a:spcBef>
                          <a:spcPts val="0"/>
                        </a:spcBef>
                        <a:spcAft>
                          <a:spcPts val="0"/>
                        </a:spcAft>
                        <a:buNone/>
                      </a:pPr>
                      <a:r>
                        <a:rPr b="1" lang="en" sz="1800">
                          <a:solidFill>
                            <a:schemeClr val="lt1"/>
                          </a:solidFill>
                          <a:latin typeface="Sora"/>
                          <a:ea typeface="Sora"/>
                          <a:cs typeface="Sora"/>
                          <a:sym typeface="Sora"/>
                        </a:rPr>
                        <a:t>Week 6</a:t>
                      </a:r>
                      <a:endParaRPr b="1" sz="1800">
                        <a:solidFill>
                          <a:schemeClr val="lt1"/>
                        </a:solidFill>
                        <a:latin typeface="Sora"/>
                        <a:ea typeface="Sora"/>
                        <a:cs typeface="Sora"/>
                        <a:sym typeface="Sora"/>
                      </a:endParaRPr>
                    </a:p>
                  </a:txBody>
                  <a:tcPr marT="0" marB="0"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gradFill>
                      <a:gsLst>
                        <a:gs pos="0">
                          <a:schemeClr val="accent1"/>
                        </a:gs>
                        <a:gs pos="100000">
                          <a:srgbClr val="FF8042"/>
                        </a:gs>
                      </a:gsLst>
                      <a:lin ang="0" scaled="0"/>
                    </a:gradFill>
                  </a:tcPr>
                </a:tc>
                <a:tc>
                  <a:txBody>
                    <a:bodyPr/>
                    <a:lstStyle/>
                    <a:p>
                      <a:pPr indent="0" lvl="0" marL="0" rtl="0" algn="l">
                        <a:spcBef>
                          <a:spcPts val="0"/>
                        </a:spcBef>
                        <a:spcAft>
                          <a:spcPts val="0"/>
                        </a:spcAft>
                        <a:buNone/>
                      </a:pPr>
                      <a:r>
                        <a:rPr lang="en">
                          <a:solidFill>
                            <a:schemeClr val="dk1"/>
                          </a:solidFill>
                          <a:latin typeface="Karla"/>
                          <a:ea typeface="Karla"/>
                          <a:cs typeface="Karla"/>
                          <a:sym typeface="Karla"/>
                        </a:rPr>
                        <a:t>Describe here what you are going to do to accomplish your goal</a:t>
                      </a:r>
                      <a:endParaRPr>
                        <a:solidFill>
                          <a:schemeClr val="dk1"/>
                        </a:solidFill>
                        <a:latin typeface="Karla"/>
                        <a:ea typeface="Karla"/>
                        <a:cs typeface="Karla"/>
                        <a:sym typeface="Karla"/>
                      </a:endParaRPr>
                    </a:p>
                  </a:txBody>
                  <a:tcPr marT="0" marB="0"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439850">
                <a:tc>
                  <a:txBody>
                    <a:bodyPr/>
                    <a:lstStyle/>
                    <a:p>
                      <a:pPr indent="0" lvl="0" marL="0" rtl="0" algn="ctr">
                        <a:spcBef>
                          <a:spcPts val="0"/>
                        </a:spcBef>
                        <a:spcAft>
                          <a:spcPts val="0"/>
                        </a:spcAft>
                        <a:buNone/>
                      </a:pPr>
                      <a:r>
                        <a:rPr b="1" lang="en" sz="1800">
                          <a:solidFill>
                            <a:schemeClr val="lt1"/>
                          </a:solidFill>
                          <a:latin typeface="Sora"/>
                          <a:ea typeface="Sora"/>
                          <a:cs typeface="Sora"/>
                          <a:sym typeface="Sora"/>
                        </a:rPr>
                        <a:t>Week 7</a:t>
                      </a:r>
                      <a:endParaRPr b="1" sz="1800">
                        <a:solidFill>
                          <a:schemeClr val="lt1"/>
                        </a:solidFill>
                        <a:latin typeface="Sora"/>
                        <a:ea typeface="Sora"/>
                        <a:cs typeface="Sora"/>
                        <a:sym typeface="Sora"/>
                      </a:endParaRPr>
                    </a:p>
                  </a:txBody>
                  <a:tcPr marT="0" marB="0"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gradFill>
                      <a:gsLst>
                        <a:gs pos="0">
                          <a:schemeClr val="accent1"/>
                        </a:gs>
                        <a:gs pos="100000">
                          <a:srgbClr val="FF8042"/>
                        </a:gs>
                      </a:gsLst>
                      <a:lin ang="0" scaled="0"/>
                    </a:gradFill>
                  </a:tcPr>
                </a:tc>
                <a:tc>
                  <a:txBody>
                    <a:bodyPr/>
                    <a:lstStyle/>
                    <a:p>
                      <a:pPr indent="0" lvl="0" marL="0" rtl="0" algn="l">
                        <a:spcBef>
                          <a:spcPts val="0"/>
                        </a:spcBef>
                        <a:spcAft>
                          <a:spcPts val="0"/>
                        </a:spcAft>
                        <a:buNone/>
                      </a:pPr>
                      <a:r>
                        <a:rPr lang="en">
                          <a:solidFill>
                            <a:schemeClr val="dk1"/>
                          </a:solidFill>
                          <a:latin typeface="Karla"/>
                          <a:ea typeface="Karla"/>
                          <a:cs typeface="Karla"/>
                          <a:sym typeface="Karla"/>
                        </a:rPr>
                        <a:t>Describe here what you are going to do to accomplish your goal</a:t>
                      </a:r>
                      <a:endParaRPr>
                        <a:solidFill>
                          <a:schemeClr val="dk1"/>
                        </a:solidFill>
                        <a:latin typeface="Karla"/>
                        <a:ea typeface="Karla"/>
                        <a:cs typeface="Karla"/>
                        <a:sym typeface="Karla"/>
                      </a:endParaRPr>
                    </a:p>
                  </a:txBody>
                  <a:tcPr marT="0" marB="0"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439850">
                <a:tc>
                  <a:txBody>
                    <a:bodyPr/>
                    <a:lstStyle/>
                    <a:p>
                      <a:pPr indent="0" lvl="0" marL="0" rtl="0" algn="ctr">
                        <a:spcBef>
                          <a:spcPts val="0"/>
                        </a:spcBef>
                        <a:spcAft>
                          <a:spcPts val="0"/>
                        </a:spcAft>
                        <a:buNone/>
                      </a:pPr>
                      <a:r>
                        <a:rPr b="1" lang="en" sz="1800">
                          <a:solidFill>
                            <a:schemeClr val="lt1"/>
                          </a:solidFill>
                          <a:latin typeface="Sora"/>
                          <a:ea typeface="Sora"/>
                          <a:cs typeface="Sora"/>
                          <a:sym typeface="Sora"/>
                        </a:rPr>
                        <a:t>Week 8</a:t>
                      </a:r>
                      <a:endParaRPr b="1" sz="1800">
                        <a:solidFill>
                          <a:schemeClr val="lt1"/>
                        </a:solidFill>
                        <a:latin typeface="Sora"/>
                        <a:ea typeface="Sora"/>
                        <a:cs typeface="Sora"/>
                        <a:sym typeface="Sora"/>
                      </a:endParaRPr>
                    </a:p>
                  </a:txBody>
                  <a:tcPr marT="0" marB="0"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gradFill>
                      <a:gsLst>
                        <a:gs pos="0">
                          <a:schemeClr val="accent1"/>
                        </a:gs>
                        <a:gs pos="100000">
                          <a:srgbClr val="FF8042"/>
                        </a:gs>
                      </a:gsLst>
                      <a:lin ang="0" scaled="0"/>
                    </a:gradFill>
                  </a:tcPr>
                </a:tc>
                <a:tc>
                  <a:txBody>
                    <a:bodyPr/>
                    <a:lstStyle/>
                    <a:p>
                      <a:pPr indent="0" lvl="0" marL="0" rtl="0" algn="l">
                        <a:spcBef>
                          <a:spcPts val="0"/>
                        </a:spcBef>
                        <a:spcAft>
                          <a:spcPts val="0"/>
                        </a:spcAft>
                        <a:buNone/>
                      </a:pPr>
                      <a:r>
                        <a:rPr lang="en">
                          <a:solidFill>
                            <a:schemeClr val="dk1"/>
                          </a:solidFill>
                          <a:latin typeface="Karla"/>
                          <a:ea typeface="Karla"/>
                          <a:cs typeface="Karla"/>
                          <a:sym typeface="Karla"/>
                        </a:rPr>
                        <a:t>Describe here what you are going to do to accomplish your goal</a:t>
                      </a:r>
                      <a:endParaRPr>
                        <a:solidFill>
                          <a:schemeClr val="dk1"/>
                        </a:solidFill>
                        <a:latin typeface="Karla"/>
                        <a:ea typeface="Karla"/>
                        <a:cs typeface="Karla"/>
                        <a:sym typeface="Karla"/>
                      </a:endParaRPr>
                    </a:p>
                  </a:txBody>
                  <a:tcPr marT="0" marB="0"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03" name="Shape 1103"/>
        <p:cNvGrpSpPr/>
        <p:nvPr/>
      </p:nvGrpSpPr>
      <p:grpSpPr>
        <a:xfrm>
          <a:off x="0" y="0"/>
          <a:ext cx="0" cy="0"/>
          <a:chOff x="0" y="0"/>
          <a:chExt cx="0" cy="0"/>
        </a:xfrm>
      </p:grpSpPr>
      <p:sp>
        <p:nvSpPr>
          <p:cNvPr id="1104" name="Google Shape;1104;p61"/>
          <p:cNvSpPr txBox="1"/>
          <p:nvPr>
            <p:ph type="title"/>
          </p:nvPr>
        </p:nvSpPr>
        <p:spPr>
          <a:xfrm>
            <a:off x="1186500" y="3463900"/>
            <a:ext cx="6771000" cy="114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picture is worth a thousand words</a:t>
            </a:r>
            <a:endParaRPr/>
          </a:p>
        </p:txBody>
      </p:sp>
      <p:grpSp>
        <p:nvGrpSpPr>
          <p:cNvPr id="1105" name="Google Shape;1105;p61"/>
          <p:cNvGrpSpPr/>
          <p:nvPr/>
        </p:nvGrpSpPr>
        <p:grpSpPr>
          <a:xfrm>
            <a:off x="6843154" y="243349"/>
            <a:ext cx="1482900" cy="822600"/>
            <a:chOff x="531804" y="243349"/>
            <a:chExt cx="1482900" cy="822600"/>
          </a:xfrm>
        </p:grpSpPr>
        <p:cxnSp>
          <p:nvCxnSpPr>
            <p:cNvPr id="1106" name="Google Shape;1106;p61"/>
            <p:cNvCxnSpPr/>
            <p:nvPr/>
          </p:nvCxnSpPr>
          <p:spPr>
            <a:xfrm>
              <a:off x="746900" y="243349"/>
              <a:ext cx="0" cy="822600"/>
            </a:xfrm>
            <a:prstGeom prst="straightConnector1">
              <a:avLst/>
            </a:prstGeom>
            <a:noFill/>
            <a:ln cap="flat" cmpd="sng" w="9525">
              <a:solidFill>
                <a:schemeClr val="lt1"/>
              </a:solidFill>
              <a:prstDash val="solid"/>
              <a:round/>
              <a:headEnd len="med" w="med" type="none"/>
              <a:tailEnd len="med" w="med" type="none"/>
            </a:ln>
          </p:spPr>
        </p:cxnSp>
        <p:cxnSp>
          <p:nvCxnSpPr>
            <p:cNvPr id="1107" name="Google Shape;1107;p61"/>
            <p:cNvCxnSpPr/>
            <p:nvPr/>
          </p:nvCxnSpPr>
          <p:spPr>
            <a:xfrm>
              <a:off x="962965" y="243349"/>
              <a:ext cx="0" cy="822600"/>
            </a:xfrm>
            <a:prstGeom prst="straightConnector1">
              <a:avLst/>
            </a:prstGeom>
            <a:noFill/>
            <a:ln cap="flat" cmpd="sng" w="9525">
              <a:solidFill>
                <a:schemeClr val="lt1"/>
              </a:solidFill>
              <a:prstDash val="solid"/>
              <a:round/>
              <a:headEnd len="med" w="med" type="none"/>
              <a:tailEnd len="med" w="med" type="none"/>
            </a:ln>
          </p:spPr>
        </p:cxnSp>
        <p:cxnSp>
          <p:nvCxnSpPr>
            <p:cNvPr id="1108" name="Google Shape;1108;p61"/>
            <p:cNvCxnSpPr/>
            <p:nvPr/>
          </p:nvCxnSpPr>
          <p:spPr>
            <a:xfrm>
              <a:off x="1179030" y="243349"/>
              <a:ext cx="0" cy="822600"/>
            </a:xfrm>
            <a:prstGeom prst="straightConnector1">
              <a:avLst/>
            </a:prstGeom>
            <a:noFill/>
            <a:ln cap="flat" cmpd="sng" w="9525">
              <a:solidFill>
                <a:schemeClr val="lt1"/>
              </a:solidFill>
              <a:prstDash val="solid"/>
              <a:round/>
              <a:headEnd len="med" w="med" type="none"/>
              <a:tailEnd len="med" w="med" type="none"/>
            </a:ln>
          </p:spPr>
        </p:cxnSp>
        <p:cxnSp>
          <p:nvCxnSpPr>
            <p:cNvPr id="1109" name="Google Shape;1109;p61"/>
            <p:cNvCxnSpPr/>
            <p:nvPr/>
          </p:nvCxnSpPr>
          <p:spPr>
            <a:xfrm>
              <a:off x="1395095" y="243349"/>
              <a:ext cx="0" cy="822600"/>
            </a:xfrm>
            <a:prstGeom prst="straightConnector1">
              <a:avLst/>
            </a:prstGeom>
            <a:noFill/>
            <a:ln cap="flat" cmpd="sng" w="9525">
              <a:solidFill>
                <a:schemeClr val="lt1"/>
              </a:solidFill>
              <a:prstDash val="solid"/>
              <a:round/>
              <a:headEnd len="med" w="med" type="none"/>
              <a:tailEnd len="med" w="med" type="none"/>
            </a:ln>
          </p:spPr>
        </p:cxnSp>
        <p:cxnSp>
          <p:nvCxnSpPr>
            <p:cNvPr id="1110" name="Google Shape;1110;p61"/>
            <p:cNvCxnSpPr/>
            <p:nvPr/>
          </p:nvCxnSpPr>
          <p:spPr>
            <a:xfrm>
              <a:off x="1611160" y="243349"/>
              <a:ext cx="0" cy="822600"/>
            </a:xfrm>
            <a:prstGeom prst="straightConnector1">
              <a:avLst/>
            </a:prstGeom>
            <a:noFill/>
            <a:ln cap="flat" cmpd="sng" w="9525">
              <a:solidFill>
                <a:schemeClr val="lt1"/>
              </a:solidFill>
              <a:prstDash val="solid"/>
              <a:round/>
              <a:headEnd len="med" w="med" type="none"/>
              <a:tailEnd len="med" w="med" type="none"/>
            </a:ln>
          </p:spPr>
        </p:cxnSp>
        <p:cxnSp>
          <p:nvCxnSpPr>
            <p:cNvPr id="1111" name="Google Shape;1111;p61"/>
            <p:cNvCxnSpPr/>
            <p:nvPr/>
          </p:nvCxnSpPr>
          <p:spPr>
            <a:xfrm>
              <a:off x="1827225" y="243349"/>
              <a:ext cx="0" cy="822600"/>
            </a:xfrm>
            <a:prstGeom prst="straightConnector1">
              <a:avLst/>
            </a:prstGeom>
            <a:noFill/>
            <a:ln cap="flat" cmpd="sng" w="9525">
              <a:solidFill>
                <a:schemeClr val="lt1"/>
              </a:solidFill>
              <a:prstDash val="solid"/>
              <a:round/>
              <a:headEnd len="med" w="med" type="none"/>
              <a:tailEnd len="med" w="med" type="none"/>
            </a:ln>
          </p:spPr>
        </p:cxnSp>
        <p:cxnSp>
          <p:nvCxnSpPr>
            <p:cNvPr id="1112" name="Google Shape;1112;p61"/>
            <p:cNvCxnSpPr/>
            <p:nvPr/>
          </p:nvCxnSpPr>
          <p:spPr>
            <a:xfrm>
              <a:off x="1273254" y="-297538"/>
              <a:ext cx="0" cy="1482900"/>
            </a:xfrm>
            <a:prstGeom prst="straightConnector1">
              <a:avLst/>
            </a:prstGeom>
            <a:noFill/>
            <a:ln cap="flat" cmpd="sng" w="9525">
              <a:solidFill>
                <a:schemeClr val="lt1"/>
              </a:solidFill>
              <a:prstDash val="solid"/>
              <a:round/>
              <a:headEnd len="med" w="med" type="none"/>
              <a:tailEnd len="med" w="med" type="none"/>
            </a:ln>
          </p:spPr>
        </p:cxnSp>
        <p:cxnSp>
          <p:nvCxnSpPr>
            <p:cNvPr id="1113" name="Google Shape;1113;p61"/>
            <p:cNvCxnSpPr/>
            <p:nvPr/>
          </p:nvCxnSpPr>
          <p:spPr>
            <a:xfrm>
              <a:off x="1273254" y="-81476"/>
              <a:ext cx="0" cy="1482900"/>
            </a:xfrm>
            <a:prstGeom prst="straightConnector1">
              <a:avLst/>
            </a:prstGeom>
            <a:noFill/>
            <a:ln cap="flat" cmpd="sng" w="9525">
              <a:solidFill>
                <a:schemeClr val="lt1"/>
              </a:solidFill>
              <a:prstDash val="solid"/>
              <a:round/>
              <a:headEnd len="med" w="med" type="none"/>
              <a:tailEnd len="med" w="med" type="none"/>
            </a:ln>
          </p:spPr>
        </p:cxnSp>
        <p:cxnSp>
          <p:nvCxnSpPr>
            <p:cNvPr id="1114" name="Google Shape;1114;p61"/>
            <p:cNvCxnSpPr/>
            <p:nvPr/>
          </p:nvCxnSpPr>
          <p:spPr>
            <a:xfrm>
              <a:off x="1273254" y="134586"/>
              <a:ext cx="0" cy="148290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6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To do, doing and done</a:t>
            </a:r>
            <a:endParaRPr/>
          </a:p>
        </p:txBody>
      </p:sp>
      <p:sp>
        <p:nvSpPr>
          <p:cNvPr id="1120" name="Google Shape;1120;p62"/>
          <p:cNvSpPr txBox="1"/>
          <p:nvPr>
            <p:ph idx="1" type="subTitle"/>
          </p:nvPr>
        </p:nvSpPr>
        <p:spPr>
          <a:xfrm>
            <a:off x="720000" y="1309450"/>
            <a:ext cx="2511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To do</a:t>
            </a:r>
            <a:endParaRPr/>
          </a:p>
        </p:txBody>
      </p:sp>
      <p:sp>
        <p:nvSpPr>
          <p:cNvPr id="1121" name="Google Shape;1121;p62"/>
          <p:cNvSpPr txBox="1"/>
          <p:nvPr>
            <p:ph idx="5" type="subTitle"/>
          </p:nvPr>
        </p:nvSpPr>
        <p:spPr>
          <a:xfrm>
            <a:off x="3316500" y="1309450"/>
            <a:ext cx="2511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Doing</a:t>
            </a:r>
            <a:endParaRPr/>
          </a:p>
        </p:txBody>
      </p:sp>
      <p:sp>
        <p:nvSpPr>
          <p:cNvPr id="1122" name="Google Shape;1122;p62"/>
          <p:cNvSpPr txBox="1"/>
          <p:nvPr>
            <p:ph idx="6" type="subTitle"/>
          </p:nvPr>
        </p:nvSpPr>
        <p:spPr>
          <a:xfrm>
            <a:off x="5913000" y="1309450"/>
            <a:ext cx="2511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Done</a:t>
            </a:r>
            <a:endParaRPr/>
          </a:p>
        </p:txBody>
      </p:sp>
      <p:sp>
        <p:nvSpPr>
          <p:cNvPr id="1123" name="Google Shape;1123;p62"/>
          <p:cNvSpPr txBox="1"/>
          <p:nvPr>
            <p:ph idx="2" type="subTitle"/>
          </p:nvPr>
        </p:nvSpPr>
        <p:spPr>
          <a:xfrm>
            <a:off x="720000" y="1882140"/>
            <a:ext cx="2511000" cy="2433300"/>
          </a:xfrm>
          <a:prstGeom prst="rect">
            <a:avLst/>
          </a:prstGeom>
        </p:spPr>
        <p:txBody>
          <a:bodyPr anchorCtr="0" anchor="t" bIns="91425" lIns="0" spcFirstLastPara="1" rIns="0" wrap="square" tIns="91425">
            <a:noAutofit/>
          </a:bodyPr>
          <a:lstStyle/>
          <a:p>
            <a:pPr indent="-317500" lvl="0" marL="457200" rtl="0" algn="l">
              <a:spcBef>
                <a:spcPts val="0"/>
              </a:spcBef>
              <a:spcAft>
                <a:spcPts val="0"/>
              </a:spcAft>
              <a:buSzPts val="1400"/>
              <a:buChar char="●"/>
            </a:pPr>
            <a:r>
              <a:rPr lang="en"/>
              <a:t>You can write here what you have to do</a:t>
            </a:r>
            <a:endParaRPr/>
          </a:p>
          <a:p>
            <a:pPr indent="-317500" lvl="0" marL="457200" rtl="0" algn="l">
              <a:spcBef>
                <a:spcPts val="1000"/>
              </a:spcBef>
              <a:spcAft>
                <a:spcPts val="0"/>
              </a:spcAft>
              <a:buSzPts val="1400"/>
              <a:buChar char="●"/>
            </a:pPr>
            <a:r>
              <a:rPr lang="en"/>
              <a:t>You can write here what you have to do</a:t>
            </a:r>
            <a:endParaRPr/>
          </a:p>
          <a:p>
            <a:pPr indent="-317500" lvl="0" marL="457200" rtl="0" algn="l">
              <a:spcBef>
                <a:spcPts val="1000"/>
              </a:spcBef>
              <a:spcAft>
                <a:spcPts val="0"/>
              </a:spcAft>
              <a:buSzPts val="1400"/>
              <a:buChar char="●"/>
            </a:pPr>
            <a:r>
              <a:rPr lang="en"/>
              <a:t>You can write here what you have to do</a:t>
            </a:r>
            <a:endParaRPr/>
          </a:p>
          <a:p>
            <a:pPr indent="-317500" lvl="0" marL="457200" rtl="0" algn="l">
              <a:spcBef>
                <a:spcPts val="1000"/>
              </a:spcBef>
              <a:spcAft>
                <a:spcPts val="0"/>
              </a:spcAft>
              <a:buSzPts val="1400"/>
              <a:buChar char="●"/>
            </a:pPr>
            <a:r>
              <a:rPr lang="en"/>
              <a:t>You can write here what you have to do</a:t>
            </a:r>
            <a:endParaRPr/>
          </a:p>
        </p:txBody>
      </p:sp>
      <p:sp>
        <p:nvSpPr>
          <p:cNvPr id="1124" name="Google Shape;1124;p62"/>
          <p:cNvSpPr txBox="1"/>
          <p:nvPr>
            <p:ph idx="3" type="subTitle"/>
          </p:nvPr>
        </p:nvSpPr>
        <p:spPr>
          <a:xfrm>
            <a:off x="3316500" y="1882140"/>
            <a:ext cx="2511000" cy="2433300"/>
          </a:xfrm>
          <a:prstGeom prst="rect">
            <a:avLst/>
          </a:prstGeom>
        </p:spPr>
        <p:txBody>
          <a:bodyPr anchorCtr="0" anchor="t" bIns="91425" lIns="0" spcFirstLastPara="1" rIns="0" wrap="square" tIns="91425">
            <a:noAutofit/>
          </a:bodyPr>
          <a:lstStyle/>
          <a:p>
            <a:pPr indent="-317500" lvl="0" marL="457200" rtl="0" algn="l">
              <a:spcBef>
                <a:spcPts val="0"/>
              </a:spcBef>
              <a:spcAft>
                <a:spcPts val="0"/>
              </a:spcAft>
              <a:buSzPts val="1400"/>
              <a:buChar char="●"/>
            </a:pPr>
            <a:r>
              <a:rPr lang="en"/>
              <a:t>You can write here what you are doing</a:t>
            </a:r>
            <a:endParaRPr/>
          </a:p>
          <a:p>
            <a:pPr indent="-317500" lvl="0" marL="457200" rtl="0" algn="l">
              <a:spcBef>
                <a:spcPts val="1000"/>
              </a:spcBef>
              <a:spcAft>
                <a:spcPts val="0"/>
              </a:spcAft>
              <a:buSzPts val="1400"/>
              <a:buChar char="●"/>
            </a:pPr>
            <a:r>
              <a:rPr lang="en"/>
              <a:t>You can write here what you are doing</a:t>
            </a:r>
            <a:endParaRPr/>
          </a:p>
          <a:p>
            <a:pPr indent="-317500" lvl="0" marL="457200" rtl="0" algn="l">
              <a:spcBef>
                <a:spcPts val="1000"/>
              </a:spcBef>
              <a:spcAft>
                <a:spcPts val="0"/>
              </a:spcAft>
              <a:buSzPts val="1400"/>
              <a:buChar char="●"/>
            </a:pPr>
            <a:r>
              <a:rPr lang="en"/>
              <a:t>You can write here what you are doing</a:t>
            </a:r>
            <a:endParaRPr/>
          </a:p>
          <a:p>
            <a:pPr indent="-317500" lvl="0" marL="457200" rtl="0" algn="l">
              <a:spcBef>
                <a:spcPts val="1000"/>
              </a:spcBef>
              <a:spcAft>
                <a:spcPts val="1000"/>
              </a:spcAft>
              <a:buSzPts val="1400"/>
              <a:buChar char="●"/>
            </a:pPr>
            <a:r>
              <a:rPr lang="en"/>
              <a:t>You can write here what you are doing</a:t>
            </a:r>
            <a:endParaRPr/>
          </a:p>
        </p:txBody>
      </p:sp>
      <p:sp>
        <p:nvSpPr>
          <p:cNvPr id="1125" name="Google Shape;1125;p62"/>
          <p:cNvSpPr txBox="1"/>
          <p:nvPr>
            <p:ph idx="4" type="subTitle"/>
          </p:nvPr>
        </p:nvSpPr>
        <p:spPr>
          <a:xfrm>
            <a:off x="5913000" y="1882140"/>
            <a:ext cx="2511000" cy="2433300"/>
          </a:xfrm>
          <a:prstGeom prst="rect">
            <a:avLst/>
          </a:prstGeom>
        </p:spPr>
        <p:txBody>
          <a:bodyPr anchorCtr="0" anchor="t" bIns="91425" lIns="0" spcFirstLastPara="1" rIns="0" wrap="square" tIns="91425">
            <a:noAutofit/>
          </a:bodyPr>
          <a:lstStyle/>
          <a:p>
            <a:pPr indent="-317500" lvl="0" marL="457200" rtl="0" algn="l">
              <a:spcBef>
                <a:spcPts val="0"/>
              </a:spcBef>
              <a:spcAft>
                <a:spcPts val="0"/>
              </a:spcAft>
              <a:buSzPts val="1400"/>
              <a:buChar char="●"/>
            </a:pPr>
            <a:r>
              <a:rPr lang="en"/>
              <a:t>You can write here what you have done</a:t>
            </a:r>
            <a:endParaRPr/>
          </a:p>
          <a:p>
            <a:pPr indent="-317500" lvl="0" marL="457200" rtl="0" algn="l">
              <a:spcBef>
                <a:spcPts val="1000"/>
              </a:spcBef>
              <a:spcAft>
                <a:spcPts val="0"/>
              </a:spcAft>
              <a:buSzPts val="1400"/>
              <a:buChar char="●"/>
            </a:pPr>
            <a:r>
              <a:rPr lang="en"/>
              <a:t>You can write here what you have done</a:t>
            </a:r>
            <a:endParaRPr/>
          </a:p>
          <a:p>
            <a:pPr indent="-317500" lvl="0" marL="457200" rtl="0" algn="l">
              <a:spcBef>
                <a:spcPts val="1000"/>
              </a:spcBef>
              <a:spcAft>
                <a:spcPts val="0"/>
              </a:spcAft>
              <a:buSzPts val="1400"/>
              <a:buChar char="●"/>
            </a:pPr>
            <a:r>
              <a:rPr lang="en"/>
              <a:t>You can write here what you have done</a:t>
            </a:r>
            <a:endParaRPr/>
          </a:p>
          <a:p>
            <a:pPr indent="-317500" lvl="0" marL="457200" rtl="0" algn="l">
              <a:spcBef>
                <a:spcPts val="1000"/>
              </a:spcBef>
              <a:spcAft>
                <a:spcPts val="1000"/>
              </a:spcAft>
              <a:buSzPts val="1400"/>
              <a:buChar char="●"/>
            </a:pPr>
            <a:r>
              <a:rPr lang="en"/>
              <a:t>You can write here what you have done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6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Roadmap</a:t>
            </a:r>
            <a:endParaRPr/>
          </a:p>
        </p:txBody>
      </p:sp>
      <p:sp>
        <p:nvSpPr>
          <p:cNvPr id="1131" name="Google Shape;1131;p63"/>
          <p:cNvSpPr/>
          <p:nvPr/>
        </p:nvSpPr>
        <p:spPr>
          <a:xfrm>
            <a:off x="2875925" y="1186225"/>
            <a:ext cx="3392100" cy="572700"/>
          </a:xfrm>
          <a:prstGeom prst="roundRect">
            <a:avLst>
              <a:gd fmla="val 50000" name="adj"/>
            </a:avLst>
          </a:prstGeom>
          <a:gradFill>
            <a:gsLst>
              <a:gs pos="0">
                <a:schemeClr val="accent1"/>
              </a:gs>
              <a:gs pos="100000">
                <a:srgbClr val="FF8042"/>
              </a:gs>
            </a:gsLst>
            <a:lin ang="0" scaled="0"/>
          </a:gradFill>
          <a:ln>
            <a:noFill/>
          </a:ln>
          <a:effectLst>
            <a:outerShdw blurRad="257175" rotWithShape="0" algn="bl" dir="5100000" dist="209550">
              <a:schemeClr val="accent1">
                <a:alpha val="3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lt1"/>
                </a:solidFill>
                <a:latin typeface="Sora"/>
                <a:ea typeface="Sora"/>
                <a:cs typeface="Sora"/>
                <a:sym typeface="Sora"/>
              </a:rPr>
              <a:t>Scrum meetings</a:t>
            </a:r>
            <a:endParaRPr b="1" sz="900">
              <a:solidFill>
                <a:schemeClr val="lt1"/>
              </a:solidFill>
              <a:latin typeface="Sora"/>
              <a:ea typeface="Sora"/>
              <a:cs typeface="Sora"/>
              <a:sym typeface="Sora"/>
            </a:endParaRPr>
          </a:p>
        </p:txBody>
      </p:sp>
      <p:sp>
        <p:nvSpPr>
          <p:cNvPr id="1132" name="Google Shape;1132;p63"/>
          <p:cNvSpPr txBox="1"/>
          <p:nvPr/>
        </p:nvSpPr>
        <p:spPr>
          <a:xfrm>
            <a:off x="2650825" y="3249225"/>
            <a:ext cx="1926000" cy="779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500">
                <a:solidFill>
                  <a:srgbClr val="F95626"/>
                </a:solidFill>
                <a:latin typeface="Sora"/>
                <a:ea typeface="Sora"/>
                <a:cs typeface="Sora"/>
                <a:sym typeface="Sora"/>
              </a:rPr>
              <a:t>Daily scrum</a:t>
            </a:r>
            <a:endParaRPr b="1" sz="2500">
              <a:solidFill>
                <a:srgbClr val="F95626"/>
              </a:solidFill>
              <a:latin typeface="Sora"/>
              <a:ea typeface="Sora"/>
              <a:cs typeface="Sora"/>
              <a:sym typeface="Sora"/>
            </a:endParaRPr>
          </a:p>
        </p:txBody>
      </p:sp>
      <p:sp>
        <p:nvSpPr>
          <p:cNvPr id="1133" name="Google Shape;1133;p63"/>
          <p:cNvSpPr txBox="1"/>
          <p:nvPr/>
        </p:nvSpPr>
        <p:spPr>
          <a:xfrm>
            <a:off x="2650826" y="3952075"/>
            <a:ext cx="19260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E2E2E"/>
                </a:solidFill>
                <a:latin typeface="Karla"/>
                <a:ea typeface="Karla"/>
                <a:cs typeface="Karla"/>
                <a:sym typeface="Karla"/>
              </a:rPr>
              <a:t>Venus is the second planet from the Sun</a:t>
            </a:r>
            <a:endParaRPr>
              <a:solidFill>
                <a:srgbClr val="2E2E2E"/>
              </a:solidFill>
              <a:latin typeface="Karla"/>
              <a:ea typeface="Karla"/>
              <a:cs typeface="Karla"/>
              <a:sym typeface="Karla"/>
            </a:endParaRPr>
          </a:p>
        </p:txBody>
      </p:sp>
      <p:sp>
        <p:nvSpPr>
          <p:cNvPr id="1134" name="Google Shape;1134;p63"/>
          <p:cNvSpPr txBox="1"/>
          <p:nvPr/>
        </p:nvSpPr>
        <p:spPr>
          <a:xfrm>
            <a:off x="4576853" y="3952075"/>
            <a:ext cx="19260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E2E2E"/>
                </a:solidFill>
                <a:latin typeface="Karla"/>
                <a:ea typeface="Karla"/>
                <a:cs typeface="Karla"/>
                <a:sym typeface="Karla"/>
              </a:rPr>
              <a:t>Neptune is far away from Earth</a:t>
            </a:r>
            <a:endParaRPr>
              <a:solidFill>
                <a:srgbClr val="2E2E2E"/>
              </a:solidFill>
              <a:latin typeface="Karla"/>
              <a:ea typeface="Karla"/>
              <a:cs typeface="Karla"/>
              <a:sym typeface="Karla"/>
            </a:endParaRPr>
          </a:p>
        </p:txBody>
      </p:sp>
      <p:sp>
        <p:nvSpPr>
          <p:cNvPr id="1135" name="Google Shape;1135;p63"/>
          <p:cNvSpPr txBox="1"/>
          <p:nvPr/>
        </p:nvSpPr>
        <p:spPr>
          <a:xfrm>
            <a:off x="724800" y="3249225"/>
            <a:ext cx="1926000" cy="779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500">
                <a:solidFill>
                  <a:srgbClr val="F95626"/>
                </a:solidFill>
                <a:latin typeface="Sora"/>
                <a:ea typeface="Sora"/>
                <a:cs typeface="Sora"/>
                <a:sym typeface="Sora"/>
              </a:rPr>
              <a:t>Sprint planning</a:t>
            </a:r>
            <a:endParaRPr b="1" sz="2500">
              <a:solidFill>
                <a:srgbClr val="F95626"/>
              </a:solidFill>
              <a:latin typeface="Sora"/>
              <a:ea typeface="Sora"/>
              <a:cs typeface="Sora"/>
              <a:sym typeface="Sora"/>
            </a:endParaRPr>
          </a:p>
        </p:txBody>
      </p:sp>
      <p:sp>
        <p:nvSpPr>
          <p:cNvPr id="1136" name="Google Shape;1136;p63"/>
          <p:cNvSpPr txBox="1"/>
          <p:nvPr/>
        </p:nvSpPr>
        <p:spPr>
          <a:xfrm>
            <a:off x="724800" y="3952075"/>
            <a:ext cx="19260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E2E2E"/>
                </a:solidFill>
                <a:latin typeface="Karla"/>
                <a:ea typeface="Karla"/>
                <a:cs typeface="Karla"/>
                <a:sym typeface="Karla"/>
              </a:rPr>
              <a:t>Despite being red, Mars is a cold place</a:t>
            </a:r>
            <a:endParaRPr>
              <a:solidFill>
                <a:srgbClr val="2E2E2E"/>
              </a:solidFill>
              <a:latin typeface="Karla"/>
              <a:ea typeface="Karla"/>
              <a:cs typeface="Karla"/>
              <a:sym typeface="Karla"/>
            </a:endParaRPr>
          </a:p>
        </p:txBody>
      </p:sp>
      <p:sp>
        <p:nvSpPr>
          <p:cNvPr id="1137" name="Google Shape;1137;p63"/>
          <p:cNvSpPr txBox="1"/>
          <p:nvPr/>
        </p:nvSpPr>
        <p:spPr>
          <a:xfrm>
            <a:off x="6502880" y="3952075"/>
            <a:ext cx="19260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E2E2E"/>
                </a:solidFill>
                <a:latin typeface="Karla"/>
                <a:ea typeface="Karla"/>
                <a:cs typeface="Karla"/>
                <a:sym typeface="Karla"/>
              </a:rPr>
              <a:t>Saturn is a gas giant and has several rings</a:t>
            </a:r>
            <a:endParaRPr>
              <a:solidFill>
                <a:srgbClr val="2E2E2E"/>
              </a:solidFill>
              <a:latin typeface="Karla"/>
              <a:ea typeface="Karla"/>
              <a:cs typeface="Karla"/>
              <a:sym typeface="Karla"/>
            </a:endParaRPr>
          </a:p>
        </p:txBody>
      </p:sp>
      <p:sp>
        <p:nvSpPr>
          <p:cNvPr id="1138" name="Google Shape;1138;p63"/>
          <p:cNvSpPr txBox="1"/>
          <p:nvPr/>
        </p:nvSpPr>
        <p:spPr>
          <a:xfrm>
            <a:off x="4576850" y="3249225"/>
            <a:ext cx="1926000" cy="779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500">
                <a:solidFill>
                  <a:srgbClr val="F95626"/>
                </a:solidFill>
                <a:latin typeface="Sora"/>
                <a:ea typeface="Sora"/>
                <a:cs typeface="Sora"/>
                <a:sym typeface="Sora"/>
              </a:rPr>
              <a:t>Sprint review</a:t>
            </a:r>
            <a:endParaRPr b="1" sz="2500">
              <a:solidFill>
                <a:srgbClr val="F95626"/>
              </a:solidFill>
              <a:latin typeface="Sora"/>
              <a:ea typeface="Sora"/>
              <a:cs typeface="Sora"/>
              <a:sym typeface="Sora"/>
            </a:endParaRPr>
          </a:p>
        </p:txBody>
      </p:sp>
      <p:sp>
        <p:nvSpPr>
          <p:cNvPr id="1139" name="Google Shape;1139;p63"/>
          <p:cNvSpPr txBox="1"/>
          <p:nvPr/>
        </p:nvSpPr>
        <p:spPr>
          <a:xfrm>
            <a:off x="6502876" y="3249225"/>
            <a:ext cx="1926000" cy="779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500">
                <a:solidFill>
                  <a:srgbClr val="F95626"/>
                </a:solidFill>
                <a:latin typeface="Sora"/>
                <a:ea typeface="Sora"/>
                <a:cs typeface="Sora"/>
                <a:sym typeface="Sora"/>
              </a:rPr>
              <a:t>Product backlog</a:t>
            </a:r>
            <a:endParaRPr b="1" sz="2500">
              <a:solidFill>
                <a:srgbClr val="F95626"/>
              </a:solidFill>
              <a:latin typeface="Sora"/>
              <a:ea typeface="Sora"/>
              <a:cs typeface="Sora"/>
              <a:sym typeface="Sora"/>
            </a:endParaRPr>
          </a:p>
        </p:txBody>
      </p:sp>
      <p:sp>
        <p:nvSpPr>
          <p:cNvPr id="1140" name="Google Shape;1140;p63"/>
          <p:cNvSpPr/>
          <p:nvPr/>
        </p:nvSpPr>
        <p:spPr>
          <a:xfrm>
            <a:off x="1268400" y="2235750"/>
            <a:ext cx="753000" cy="753000"/>
          </a:xfrm>
          <a:prstGeom prst="ellipse">
            <a:avLst/>
          </a:prstGeom>
          <a:gradFill>
            <a:gsLst>
              <a:gs pos="0">
                <a:srgbClr val="00A44A">
                  <a:alpha val="71764"/>
                </a:srgbClr>
              </a:gs>
              <a:gs pos="100000">
                <a:schemeClr val="lt2"/>
              </a:gs>
            </a:gsLst>
            <a:path path="circle">
              <a:fillToRect b="50%" l="50%" r="50%" t="50%"/>
            </a:path>
            <a:tileRect/>
          </a:gradFill>
          <a:ln>
            <a:noFill/>
          </a:ln>
          <a:effectLst>
            <a:outerShdw blurRad="242888" rotWithShape="0" algn="bl" dir="6540000" dist="200025">
              <a:schemeClr val="lt2">
                <a:alpha val="36000"/>
              </a:scheme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a:solidFill>
                <a:schemeClr val="lt1"/>
              </a:solidFill>
            </a:endParaRPr>
          </a:p>
        </p:txBody>
      </p:sp>
      <p:sp>
        <p:nvSpPr>
          <p:cNvPr id="1141" name="Google Shape;1141;p63"/>
          <p:cNvSpPr/>
          <p:nvPr/>
        </p:nvSpPr>
        <p:spPr>
          <a:xfrm>
            <a:off x="3219825" y="2235750"/>
            <a:ext cx="753000" cy="753000"/>
          </a:xfrm>
          <a:prstGeom prst="ellipse">
            <a:avLst/>
          </a:prstGeom>
          <a:gradFill>
            <a:gsLst>
              <a:gs pos="0">
                <a:srgbClr val="00A44A">
                  <a:alpha val="71764"/>
                </a:srgbClr>
              </a:gs>
              <a:gs pos="100000">
                <a:schemeClr val="lt2"/>
              </a:gs>
            </a:gsLst>
            <a:path path="circle">
              <a:fillToRect b="50%" l="50%" r="50%" t="50%"/>
            </a:path>
            <a:tileRect/>
          </a:gradFill>
          <a:ln>
            <a:noFill/>
          </a:ln>
          <a:effectLst>
            <a:outerShdw blurRad="242888" rotWithShape="0" algn="bl" dir="6540000" dist="200025">
              <a:schemeClr val="lt2">
                <a:alpha val="36000"/>
              </a:scheme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a:solidFill>
                <a:schemeClr val="lt1"/>
              </a:solidFill>
            </a:endParaRPr>
          </a:p>
        </p:txBody>
      </p:sp>
      <p:sp>
        <p:nvSpPr>
          <p:cNvPr id="1142" name="Google Shape;1142;p63"/>
          <p:cNvSpPr/>
          <p:nvPr/>
        </p:nvSpPr>
        <p:spPr>
          <a:xfrm>
            <a:off x="5171250" y="2235750"/>
            <a:ext cx="753000" cy="753000"/>
          </a:xfrm>
          <a:prstGeom prst="ellipse">
            <a:avLst/>
          </a:prstGeom>
          <a:gradFill>
            <a:gsLst>
              <a:gs pos="0">
                <a:srgbClr val="00A44A">
                  <a:alpha val="71764"/>
                </a:srgbClr>
              </a:gs>
              <a:gs pos="100000">
                <a:schemeClr val="lt2"/>
              </a:gs>
            </a:gsLst>
            <a:path path="circle">
              <a:fillToRect b="50%" l="50%" r="50%" t="50%"/>
            </a:path>
            <a:tileRect/>
          </a:gradFill>
          <a:ln>
            <a:noFill/>
          </a:ln>
          <a:effectLst>
            <a:outerShdw blurRad="242888" rotWithShape="0" algn="bl" dir="6540000" dist="200025">
              <a:schemeClr val="lt2">
                <a:alpha val="36000"/>
              </a:scheme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a:solidFill>
                <a:schemeClr val="lt1"/>
              </a:solidFill>
            </a:endParaRPr>
          </a:p>
        </p:txBody>
      </p:sp>
      <p:sp>
        <p:nvSpPr>
          <p:cNvPr id="1143" name="Google Shape;1143;p63"/>
          <p:cNvSpPr/>
          <p:nvPr/>
        </p:nvSpPr>
        <p:spPr>
          <a:xfrm>
            <a:off x="7122675" y="2235750"/>
            <a:ext cx="753000" cy="753000"/>
          </a:xfrm>
          <a:prstGeom prst="ellipse">
            <a:avLst/>
          </a:prstGeom>
          <a:gradFill>
            <a:gsLst>
              <a:gs pos="0">
                <a:srgbClr val="00A44A">
                  <a:alpha val="71764"/>
                </a:srgbClr>
              </a:gs>
              <a:gs pos="100000">
                <a:schemeClr val="lt2"/>
              </a:gs>
            </a:gsLst>
            <a:path path="circle">
              <a:fillToRect b="50%" l="50%" r="50%" t="50%"/>
            </a:path>
            <a:tileRect/>
          </a:gradFill>
          <a:ln>
            <a:noFill/>
          </a:ln>
          <a:effectLst>
            <a:outerShdw blurRad="242888" rotWithShape="0" algn="bl" dir="6540000" dist="200025">
              <a:schemeClr val="lt2">
                <a:alpha val="36000"/>
              </a:scheme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a:solidFill>
                <a:schemeClr val="lt1"/>
              </a:solidFill>
            </a:endParaRPr>
          </a:p>
        </p:txBody>
      </p:sp>
      <p:cxnSp>
        <p:nvCxnSpPr>
          <p:cNvPr id="1144" name="Google Shape;1144;p63"/>
          <p:cNvCxnSpPr>
            <a:stCxn id="1131" idx="2"/>
            <a:endCxn id="1140" idx="0"/>
          </p:cNvCxnSpPr>
          <p:nvPr/>
        </p:nvCxnSpPr>
        <p:spPr>
          <a:xfrm rot="5400000">
            <a:off x="2870075" y="533725"/>
            <a:ext cx="476700" cy="2927100"/>
          </a:xfrm>
          <a:prstGeom prst="bentConnector3">
            <a:avLst>
              <a:gd fmla="val 50013" name="adj1"/>
            </a:avLst>
          </a:prstGeom>
          <a:noFill/>
          <a:ln cap="flat" cmpd="sng" w="19050">
            <a:solidFill>
              <a:schemeClr val="accent3"/>
            </a:solidFill>
            <a:prstDash val="solid"/>
            <a:round/>
            <a:headEnd len="med" w="med" type="none"/>
            <a:tailEnd len="med" w="med" type="none"/>
          </a:ln>
        </p:spPr>
      </p:cxnSp>
      <p:cxnSp>
        <p:nvCxnSpPr>
          <p:cNvPr id="1145" name="Google Shape;1145;p63"/>
          <p:cNvCxnSpPr>
            <a:stCxn id="1131" idx="2"/>
            <a:endCxn id="1141" idx="0"/>
          </p:cNvCxnSpPr>
          <p:nvPr/>
        </p:nvCxnSpPr>
        <p:spPr>
          <a:xfrm rot="5400000">
            <a:off x="3845825" y="1509475"/>
            <a:ext cx="476700" cy="975600"/>
          </a:xfrm>
          <a:prstGeom prst="bentConnector3">
            <a:avLst>
              <a:gd fmla="val 50013" name="adj1"/>
            </a:avLst>
          </a:prstGeom>
          <a:noFill/>
          <a:ln cap="flat" cmpd="sng" w="19050">
            <a:solidFill>
              <a:schemeClr val="accent3"/>
            </a:solidFill>
            <a:prstDash val="solid"/>
            <a:round/>
            <a:headEnd len="med" w="med" type="none"/>
            <a:tailEnd len="med" w="med" type="none"/>
          </a:ln>
        </p:spPr>
      </p:cxnSp>
      <p:cxnSp>
        <p:nvCxnSpPr>
          <p:cNvPr id="1146" name="Google Shape;1146;p63"/>
          <p:cNvCxnSpPr>
            <a:stCxn id="1131" idx="2"/>
            <a:endCxn id="1142" idx="0"/>
          </p:cNvCxnSpPr>
          <p:nvPr/>
        </p:nvCxnSpPr>
        <p:spPr>
          <a:xfrm flipH="1" rot="-5400000">
            <a:off x="4821575" y="1509325"/>
            <a:ext cx="476700" cy="975900"/>
          </a:xfrm>
          <a:prstGeom prst="bentConnector3">
            <a:avLst>
              <a:gd fmla="val 50013" name="adj1"/>
            </a:avLst>
          </a:prstGeom>
          <a:noFill/>
          <a:ln cap="flat" cmpd="sng" w="19050">
            <a:solidFill>
              <a:schemeClr val="accent3"/>
            </a:solidFill>
            <a:prstDash val="solid"/>
            <a:round/>
            <a:headEnd len="med" w="med" type="none"/>
            <a:tailEnd len="med" w="med" type="none"/>
          </a:ln>
        </p:spPr>
      </p:cxnSp>
      <p:cxnSp>
        <p:nvCxnSpPr>
          <p:cNvPr id="1147" name="Google Shape;1147;p63"/>
          <p:cNvCxnSpPr>
            <a:stCxn id="1131" idx="2"/>
            <a:endCxn id="1143" idx="0"/>
          </p:cNvCxnSpPr>
          <p:nvPr/>
        </p:nvCxnSpPr>
        <p:spPr>
          <a:xfrm flipH="1" rot="-5400000">
            <a:off x="5797175" y="533725"/>
            <a:ext cx="476700" cy="2927100"/>
          </a:xfrm>
          <a:prstGeom prst="bentConnector3">
            <a:avLst>
              <a:gd fmla="val 50013" name="adj1"/>
            </a:avLst>
          </a:prstGeom>
          <a:noFill/>
          <a:ln cap="flat" cmpd="sng" w="19050">
            <a:solidFill>
              <a:schemeClr val="accent3"/>
            </a:solidFill>
            <a:prstDash val="solid"/>
            <a:round/>
            <a:headEnd len="med" w="med" type="none"/>
            <a:tailEnd len="med" w="med" type="none"/>
          </a:ln>
        </p:spPr>
      </p:cxnSp>
      <p:sp>
        <p:nvSpPr>
          <p:cNvPr id="1148" name="Google Shape;1148;p63"/>
          <p:cNvSpPr/>
          <p:nvPr/>
        </p:nvSpPr>
        <p:spPr>
          <a:xfrm>
            <a:off x="3412692" y="2429528"/>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9" name="Google Shape;1149;p63"/>
          <p:cNvGrpSpPr/>
          <p:nvPr/>
        </p:nvGrpSpPr>
        <p:grpSpPr>
          <a:xfrm>
            <a:off x="1489525" y="2388117"/>
            <a:ext cx="310770" cy="367261"/>
            <a:chOff x="-60597975" y="3367475"/>
            <a:chExt cx="268600" cy="317425"/>
          </a:xfrm>
        </p:grpSpPr>
        <p:sp>
          <p:nvSpPr>
            <p:cNvPr id="1150" name="Google Shape;1150;p63"/>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3"/>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63"/>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63"/>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63"/>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5" name="Google Shape;1155;p63"/>
          <p:cNvGrpSpPr/>
          <p:nvPr/>
        </p:nvGrpSpPr>
        <p:grpSpPr>
          <a:xfrm>
            <a:off x="5376433" y="2499115"/>
            <a:ext cx="342632" cy="226264"/>
            <a:chOff x="5358450" y="4015675"/>
            <a:chExt cx="289875" cy="191425"/>
          </a:xfrm>
        </p:grpSpPr>
        <p:sp>
          <p:nvSpPr>
            <p:cNvPr id="1156" name="Google Shape;1156;p63"/>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63"/>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63"/>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63"/>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0" name="Google Shape;1160;p63"/>
          <p:cNvGrpSpPr/>
          <p:nvPr/>
        </p:nvGrpSpPr>
        <p:grpSpPr>
          <a:xfrm>
            <a:off x="7324139" y="2469328"/>
            <a:ext cx="350079" cy="285837"/>
            <a:chOff x="3860400" y="3254050"/>
            <a:chExt cx="296175" cy="241825"/>
          </a:xfrm>
        </p:grpSpPr>
        <p:sp>
          <p:nvSpPr>
            <p:cNvPr id="1161" name="Google Shape;1161;p63"/>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63"/>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63"/>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63"/>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3"/>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63"/>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63"/>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p64"/>
          <p:cNvSpPr/>
          <p:nvPr/>
        </p:nvSpPr>
        <p:spPr>
          <a:xfrm>
            <a:off x="1130236" y="2754725"/>
            <a:ext cx="3328200" cy="470700"/>
          </a:xfrm>
          <a:prstGeom prst="roundRect">
            <a:avLst>
              <a:gd fmla="val 50000" name="adj"/>
            </a:avLst>
          </a:prstGeom>
          <a:gradFill>
            <a:gsLst>
              <a:gs pos="0">
                <a:schemeClr val="accent1"/>
              </a:gs>
              <a:gs pos="100000">
                <a:srgbClr val="FF8042"/>
              </a:gs>
            </a:gsLst>
            <a:lin ang="0" scaled="0"/>
          </a:gradFill>
          <a:ln>
            <a:noFill/>
          </a:ln>
          <a:effectLst>
            <a:outerShdw blurRad="242888" rotWithShape="0" algn="bl" dir="5100000" dist="209550">
              <a:srgbClr val="FF6D42">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64"/>
          <p:cNvSpPr/>
          <p:nvPr/>
        </p:nvSpPr>
        <p:spPr>
          <a:xfrm>
            <a:off x="1130236" y="4150625"/>
            <a:ext cx="3328200" cy="470700"/>
          </a:xfrm>
          <a:prstGeom prst="roundRect">
            <a:avLst>
              <a:gd fmla="val 50000" name="adj"/>
            </a:avLst>
          </a:prstGeom>
          <a:gradFill>
            <a:gsLst>
              <a:gs pos="0">
                <a:schemeClr val="accent1"/>
              </a:gs>
              <a:gs pos="100000">
                <a:srgbClr val="FF8042"/>
              </a:gs>
            </a:gsLst>
            <a:lin ang="0" scaled="0"/>
          </a:gradFill>
          <a:ln>
            <a:noFill/>
          </a:ln>
          <a:effectLst>
            <a:outerShdw blurRad="242888" rotWithShape="0" algn="bl" dir="5100000" dist="209550">
              <a:srgbClr val="FF6D42">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64"/>
          <p:cNvSpPr/>
          <p:nvPr/>
        </p:nvSpPr>
        <p:spPr>
          <a:xfrm>
            <a:off x="1130236" y="1352500"/>
            <a:ext cx="3328200" cy="470700"/>
          </a:xfrm>
          <a:prstGeom prst="roundRect">
            <a:avLst>
              <a:gd fmla="val 50000" name="adj"/>
            </a:avLst>
          </a:prstGeom>
          <a:gradFill>
            <a:gsLst>
              <a:gs pos="0">
                <a:schemeClr val="accent1"/>
              </a:gs>
              <a:gs pos="100000">
                <a:srgbClr val="FF8042"/>
              </a:gs>
            </a:gsLst>
            <a:lin ang="0" scaled="0"/>
          </a:gradFill>
          <a:ln>
            <a:noFill/>
          </a:ln>
          <a:effectLst>
            <a:outerShdw blurRad="242888" rotWithShape="0" algn="bl" dir="5100000" dist="209550">
              <a:srgbClr val="FF6D42">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64"/>
          <p:cNvSpPr txBox="1"/>
          <p:nvPr>
            <p:ph type="title"/>
          </p:nvPr>
        </p:nvSpPr>
        <p:spPr>
          <a:xfrm>
            <a:off x="715100" y="524200"/>
            <a:ext cx="4158600" cy="82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9h 55m 23s</a:t>
            </a:r>
            <a:endParaRPr/>
          </a:p>
        </p:txBody>
      </p:sp>
      <p:sp>
        <p:nvSpPr>
          <p:cNvPr id="1176" name="Google Shape;1176;p64"/>
          <p:cNvSpPr txBox="1"/>
          <p:nvPr>
            <p:ph idx="1" type="subTitle"/>
          </p:nvPr>
        </p:nvSpPr>
        <p:spPr>
          <a:xfrm>
            <a:off x="715100" y="1428701"/>
            <a:ext cx="4158600" cy="29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Jupiter's rotation period</a:t>
            </a:r>
            <a:endParaRPr/>
          </a:p>
        </p:txBody>
      </p:sp>
      <p:sp>
        <p:nvSpPr>
          <p:cNvPr id="1177" name="Google Shape;1177;p64"/>
          <p:cNvSpPr txBox="1"/>
          <p:nvPr>
            <p:ph idx="2" type="title"/>
          </p:nvPr>
        </p:nvSpPr>
        <p:spPr>
          <a:xfrm>
            <a:off x="715100" y="1929598"/>
            <a:ext cx="4158600" cy="82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333,000</a:t>
            </a:r>
            <a:endParaRPr/>
          </a:p>
        </p:txBody>
      </p:sp>
      <p:sp>
        <p:nvSpPr>
          <p:cNvPr id="1178" name="Google Shape;1178;p64"/>
          <p:cNvSpPr txBox="1"/>
          <p:nvPr>
            <p:ph idx="3" type="subTitle"/>
          </p:nvPr>
        </p:nvSpPr>
        <p:spPr>
          <a:xfrm>
            <a:off x="715100" y="2837273"/>
            <a:ext cx="4158600" cy="29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Sun’s mass compared to Earth’s</a:t>
            </a:r>
            <a:endParaRPr/>
          </a:p>
        </p:txBody>
      </p:sp>
      <p:sp>
        <p:nvSpPr>
          <p:cNvPr id="1179" name="Google Shape;1179;p64"/>
          <p:cNvSpPr txBox="1"/>
          <p:nvPr>
            <p:ph idx="4" type="title"/>
          </p:nvPr>
        </p:nvSpPr>
        <p:spPr>
          <a:xfrm>
            <a:off x="715100" y="3334996"/>
            <a:ext cx="4158600" cy="82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386,000 km</a:t>
            </a:r>
            <a:endParaRPr/>
          </a:p>
        </p:txBody>
      </p:sp>
      <p:sp>
        <p:nvSpPr>
          <p:cNvPr id="1180" name="Google Shape;1180;p64"/>
          <p:cNvSpPr txBox="1"/>
          <p:nvPr>
            <p:ph idx="5" type="subTitle"/>
          </p:nvPr>
        </p:nvSpPr>
        <p:spPr>
          <a:xfrm>
            <a:off x="715100" y="4239575"/>
            <a:ext cx="4158600" cy="29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Distance between Earth and the Moon</a:t>
            </a:r>
            <a:endParaRPr/>
          </a:p>
        </p:txBody>
      </p:sp>
      <p:pic>
        <p:nvPicPr>
          <p:cNvPr id="1181" name="Google Shape;1181;p64"/>
          <p:cNvPicPr preferRelativeResize="0"/>
          <p:nvPr/>
        </p:nvPicPr>
        <p:blipFill rotWithShape="1">
          <a:blip r:embed="rId3">
            <a:alphaModFix/>
          </a:blip>
          <a:srcRect b="0" l="11001" r="16571" t="0"/>
          <a:stretch/>
        </p:blipFill>
        <p:spPr>
          <a:xfrm>
            <a:off x="4908350" y="915400"/>
            <a:ext cx="3599749" cy="33127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6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Scrum process</a:t>
            </a:r>
            <a:endParaRPr/>
          </a:p>
        </p:txBody>
      </p:sp>
      <p:sp>
        <p:nvSpPr>
          <p:cNvPr id="1187" name="Google Shape;1187;p65"/>
          <p:cNvSpPr/>
          <p:nvPr/>
        </p:nvSpPr>
        <p:spPr>
          <a:xfrm>
            <a:off x="3598900" y="1201843"/>
            <a:ext cx="753000" cy="753000"/>
          </a:xfrm>
          <a:prstGeom prst="ellipse">
            <a:avLst/>
          </a:prstGeom>
          <a:gradFill>
            <a:gsLst>
              <a:gs pos="0">
                <a:srgbClr val="00A44A">
                  <a:alpha val="71764"/>
                </a:srgbClr>
              </a:gs>
              <a:gs pos="100000">
                <a:schemeClr val="lt2"/>
              </a:gs>
            </a:gsLst>
            <a:path path="circle">
              <a:fillToRect b="50%" l="50%" r="50%" t="50%"/>
            </a:path>
            <a:tileRect/>
          </a:gradFill>
          <a:ln>
            <a:noFill/>
          </a:ln>
          <a:effectLst>
            <a:outerShdw blurRad="242888" rotWithShape="0" algn="bl" dir="6540000" dist="200025">
              <a:schemeClr val="lt2">
                <a:alpha val="36000"/>
              </a:scheme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en" sz="2500">
                <a:solidFill>
                  <a:schemeClr val="lt1"/>
                </a:solidFill>
                <a:latin typeface="Sora"/>
                <a:ea typeface="Sora"/>
                <a:cs typeface="Sora"/>
                <a:sym typeface="Sora"/>
              </a:rPr>
              <a:t>01</a:t>
            </a:r>
            <a:endParaRPr b="1">
              <a:solidFill>
                <a:schemeClr val="lt1"/>
              </a:solidFill>
              <a:latin typeface="Sora"/>
              <a:ea typeface="Sora"/>
              <a:cs typeface="Sora"/>
              <a:sym typeface="Sora"/>
            </a:endParaRPr>
          </a:p>
        </p:txBody>
      </p:sp>
      <p:sp>
        <p:nvSpPr>
          <p:cNvPr id="1188" name="Google Shape;1188;p65"/>
          <p:cNvSpPr/>
          <p:nvPr/>
        </p:nvSpPr>
        <p:spPr>
          <a:xfrm>
            <a:off x="4792100" y="1201843"/>
            <a:ext cx="753000" cy="753000"/>
          </a:xfrm>
          <a:prstGeom prst="ellipse">
            <a:avLst/>
          </a:prstGeom>
          <a:gradFill>
            <a:gsLst>
              <a:gs pos="0">
                <a:srgbClr val="00A44A">
                  <a:alpha val="71764"/>
                </a:srgbClr>
              </a:gs>
              <a:gs pos="100000">
                <a:schemeClr val="lt2"/>
              </a:gs>
            </a:gsLst>
            <a:path path="circle">
              <a:fillToRect b="50%" l="50%" r="50%" t="50%"/>
            </a:path>
            <a:tileRect/>
          </a:gradFill>
          <a:ln>
            <a:noFill/>
          </a:ln>
          <a:effectLst>
            <a:outerShdw blurRad="242888" rotWithShape="0" algn="bl" dir="6540000" dist="200025">
              <a:schemeClr val="lt2">
                <a:alpha val="36000"/>
              </a:scheme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en" sz="2500">
                <a:solidFill>
                  <a:schemeClr val="lt1"/>
                </a:solidFill>
                <a:latin typeface="Sora"/>
                <a:ea typeface="Sora"/>
                <a:cs typeface="Sora"/>
                <a:sym typeface="Sora"/>
              </a:rPr>
              <a:t>02</a:t>
            </a:r>
            <a:endParaRPr b="1">
              <a:solidFill>
                <a:schemeClr val="lt1"/>
              </a:solidFill>
              <a:latin typeface="Sora"/>
              <a:ea typeface="Sora"/>
              <a:cs typeface="Sora"/>
              <a:sym typeface="Sora"/>
            </a:endParaRPr>
          </a:p>
        </p:txBody>
      </p:sp>
      <p:sp>
        <p:nvSpPr>
          <p:cNvPr id="1189" name="Google Shape;1189;p65"/>
          <p:cNvSpPr/>
          <p:nvPr/>
        </p:nvSpPr>
        <p:spPr>
          <a:xfrm>
            <a:off x="3598900" y="2395321"/>
            <a:ext cx="753000" cy="753000"/>
          </a:xfrm>
          <a:prstGeom prst="ellipse">
            <a:avLst/>
          </a:prstGeom>
          <a:gradFill>
            <a:gsLst>
              <a:gs pos="0">
                <a:srgbClr val="00A44A">
                  <a:alpha val="71764"/>
                </a:srgbClr>
              </a:gs>
              <a:gs pos="100000">
                <a:schemeClr val="lt2"/>
              </a:gs>
            </a:gsLst>
            <a:path path="circle">
              <a:fillToRect b="50%" l="50%" r="50%" t="50%"/>
            </a:path>
            <a:tileRect/>
          </a:gradFill>
          <a:ln>
            <a:noFill/>
          </a:ln>
          <a:effectLst>
            <a:outerShdw blurRad="242888" rotWithShape="0" algn="bl" dir="6540000" dist="200025">
              <a:schemeClr val="lt2">
                <a:alpha val="36000"/>
              </a:scheme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en" sz="2500">
                <a:solidFill>
                  <a:schemeClr val="lt1"/>
                </a:solidFill>
                <a:latin typeface="Sora"/>
                <a:ea typeface="Sora"/>
                <a:cs typeface="Sora"/>
                <a:sym typeface="Sora"/>
              </a:rPr>
              <a:t>03</a:t>
            </a:r>
            <a:endParaRPr b="1">
              <a:solidFill>
                <a:schemeClr val="lt1"/>
              </a:solidFill>
              <a:latin typeface="Sora"/>
              <a:ea typeface="Sora"/>
              <a:cs typeface="Sora"/>
              <a:sym typeface="Sora"/>
            </a:endParaRPr>
          </a:p>
        </p:txBody>
      </p:sp>
      <p:sp>
        <p:nvSpPr>
          <p:cNvPr id="1190" name="Google Shape;1190;p65"/>
          <p:cNvSpPr/>
          <p:nvPr/>
        </p:nvSpPr>
        <p:spPr>
          <a:xfrm>
            <a:off x="4792100" y="2396037"/>
            <a:ext cx="753000" cy="753000"/>
          </a:xfrm>
          <a:prstGeom prst="ellipse">
            <a:avLst/>
          </a:prstGeom>
          <a:gradFill>
            <a:gsLst>
              <a:gs pos="0">
                <a:srgbClr val="00A44A">
                  <a:alpha val="71764"/>
                </a:srgbClr>
              </a:gs>
              <a:gs pos="100000">
                <a:schemeClr val="lt2"/>
              </a:gs>
            </a:gsLst>
            <a:path path="circle">
              <a:fillToRect b="50%" l="50%" r="50%" t="50%"/>
            </a:path>
            <a:tileRect/>
          </a:gradFill>
          <a:ln>
            <a:noFill/>
          </a:ln>
          <a:effectLst>
            <a:outerShdw blurRad="242888" rotWithShape="0" algn="bl" dir="6540000" dist="200025">
              <a:schemeClr val="lt2">
                <a:alpha val="36000"/>
              </a:scheme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en" sz="2500">
                <a:solidFill>
                  <a:schemeClr val="lt1"/>
                </a:solidFill>
                <a:latin typeface="Sora"/>
                <a:ea typeface="Sora"/>
                <a:cs typeface="Sora"/>
                <a:sym typeface="Sora"/>
              </a:rPr>
              <a:t>04</a:t>
            </a:r>
            <a:endParaRPr b="1">
              <a:solidFill>
                <a:schemeClr val="lt1"/>
              </a:solidFill>
              <a:latin typeface="Sora"/>
              <a:ea typeface="Sora"/>
              <a:cs typeface="Sora"/>
              <a:sym typeface="Sora"/>
            </a:endParaRPr>
          </a:p>
        </p:txBody>
      </p:sp>
      <p:sp>
        <p:nvSpPr>
          <p:cNvPr id="1191" name="Google Shape;1191;p65"/>
          <p:cNvSpPr/>
          <p:nvPr/>
        </p:nvSpPr>
        <p:spPr>
          <a:xfrm>
            <a:off x="3598900" y="3588799"/>
            <a:ext cx="753000" cy="753000"/>
          </a:xfrm>
          <a:prstGeom prst="ellipse">
            <a:avLst/>
          </a:prstGeom>
          <a:gradFill>
            <a:gsLst>
              <a:gs pos="0">
                <a:srgbClr val="00A44A">
                  <a:alpha val="71764"/>
                </a:srgbClr>
              </a:gs>
              <a:gs pos="100000">
                <a:schemeClr val="lt2"/>
              </a:gs>
            </a:gsLst>
            <a:path path="circle">
              <a:fillToRect b="50%" l="50%" r="50%" t="50%"/>
            </a:path>
            <a:tileRect/>
          </a:gradFill>
          <a:ln>
            <a:noFill/>
          </a:ln>
          <a:effectLst>
            <a:outerShdw blurRad="242888" rotWithShape="0" algn="bl" dir="6540000" dist="200025">
              <a:schemeClr val="lt2">
                <a:alpha val="36000"/>
              </a:scheme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en" sz="2500">
                <a:solidFill>
                  <a:schemeClr val="lt1"/>
                </a:solidFill>
                <a:latin typeface="Sora"/>
                <a:ea typeface="Sora"/>
                <a:cs typeface="Sora"/>
                <a:sym typeface="Sora"/>
              </a:rPr>
              <a:t>05</a:t>
            </a:r>
            <a:endParaRPr b="1">
              <a:solidFill>
                <a:schemeClr val="lt1"/>
              </a:solidFill>
              <a:latin typeface="Sora"/>
              <a:ea typeface="Sora"/>
              <a:cs typeface="Sora"/>
              <a:sym typeface="Sora"/>
            </a:endParaRPr>
          </a:p>
        </p:txBody>
      </p:sp>
      <p:sp>
        <p:nvSpPr>
          <p:cNvPr id="1192" name="Google Shape;1192;p65"/>
          <p:cNvSpPr/>
          <p:nvPr/>
        </p:nvSpPr>
        <p:spPr>
          <a:xfrm>
            <a:off x="4792100" y="3588799"/>
            <a:ext cx="753000" cy="753000"/>
          </a:xfrm>
          <a:prstGeom prst="ellipse">
            <a:avLst/>
          </a:prstGeom>
          <a:gradFill>
            <a:gsLst>
              <a:gs pos="0">
                <a:srgbClr val="00A44A">
                  <a:alpha val="71764"/>
                </a:srgbClr>
              </a:gs>
              <a:gs pos="100000">
                <a:schemeClr val="lt2"/>
              </a:gs>
            </a:gsLst>
            <a:path path="circle">
              <a:fillToRect b="50%" l="50%" r="50%" t="50%"/>
            </a:path>
            <a:tileRect/>
          </a:gradFill>
          <a:ln>
            <a:noFill/>
          </a:ln>
          <a:effectLst>
            <a:outerShdw blurRad="242888" rotWithShape="0" algn="bl" dir="6540000" dist="200025">
              <a:schemeClr val="lt2">
                <a:alpha val="36000"/>
              </a:scheme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en" sz="2500">
                <a:solidFill>
                  <a:schemeClr val="lt1"/>
                </a:solidFill>
                <a:latin typeface="Sora"/>
                <a:ea typeface="Sora"/>
                <a:cs typeface="Sora"/>
                <a:sym typeface="Sora"/>
              </a:rPr>
              <a:t>06</a:t>
            </a:r>
            <a:endParaRPr b="1">
              <a:solidFill>
                <a:schemeClr val="lt1"/>
              </a:solidFill>
              <a:latin typeface="Sora"/>
              <a:ea typeface="Sora"/>
              <a:cs typeface="Sora"/>
              <a:sym typeface="Sora"/>
            </a:endParaRPr>
          </a:p>
        </p:txBody>
      </p:sp>
      <p:sp>
        <p:nvSpPr>
          <p:cNvPr id="1193" name="Google Shape;1193;p65"/>
          <p:cNvSpPr txBox="1"/>
          <p:nvPr/>
        </p:nvSpPr>
        <p:spPr>
          <a:xfrm>
            <a:off x="1090300" y="1088913"/>
            <a:ext cx="1962900" cy="572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400">
                <a:solidFill>
                  <a:srgbClr val="F95626"/>
                </a:solidFill>
                <a:latin typeface="Sora"/>
                <a:ea typeface="Sora"/>
                <a:cs typeface="Sora"/>
                <a:sym typeface="Sora"/>
              </a:rPr>
              <a:t>Mercury</a:t>
            </a:r>
            <a:endParaRPr b="1" sz="2400">
              <a:solidFill>
                <a:srgbClr val="F95626"/>
              </a:solidFill>
              <a:latin typeface="Sora"/>
              <a:ea typeface="Sora"/>
              <a:cs typeface="Sora"/>
              <a:sym typeface="Sora"/>
            </a:endParaRPr>
          </a:p>
        </p:txBody>
      </p:sp>
      <p:sp>
        <p:nvSpPr>
          <p:cNvPr id="1194" name="Google Shape;1194;p65"/>
          <p:cNvSpPr txBox="1"/>
          <p:nvPr/>
        </p:nvSpPr>
        <p:spPr>
          <a:xfrm>
            <a:off x="1094416" y="1582973"/>
            <a:ext cx="1962900" cy="484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2E2E2E"/>
                </a:solidFill>
                <a:latin typeface="Karla"/>
                <a:ea typeface="Karla"/>
                <a:cs typeface="Karla"/>
                <a:sym typeface="Karla"/>
              </a:rPr>
              <a:t>It’s the closest planet to the Sun</a:t>
            </a:r>
            <a:endParaRPr>
              <a:solidFill>
                <a:srgbClr val="2E2E2E"/>
              </a:solidFill>
              <a:latin typeface="Karla"/>
              <a:ea typeface="Karla"/>
              <a:cs typeface="Karla"/>
              <a:sym typeface="Karla"/>
            </a:endParaRPr>
          </a:p>
        </p:txBody>
      </p:sp>
      <p:sp>
        <p:nvSpPr>
          <p:cNvPr id="1195" name="Google Shape;1195;p65"/>
          <p:cNvSpPr txBox="1"/>
          <p:nvPr/>
        </p:nvSpPr>
        <p:spPr>
          <a:xfrm>
            <a:off x="6092500" y="1088912"/>
            <a:ext cx="1971000" cy="572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F95626"/>
                </a:solidFill>
                <a:latin typeface="Sora"/>
                <a:ea typeface="Sora"/>
                <a:cs typeface="Sora"/>
                <a:sym typeface="Sora"/>
              </a:rPr>
              <a:t>Venus</a:t>
            </a:r>
            <a:endParaRPr b="1" sz="2400">
              <a:solidFill>
                <a:srgbClr val="F95626"/>
              </a:solidFill>
              <a:latin typeface="Sora"/>
              <a:ea typeface="Sora"/>
              <a:cs typeface="Sora"/>
              <a:sym typeface="Sora"/>
            </a:endParaRPr>
          </a:p>
        </p:txBody>
      </p:sp>
      <p:sp>
        <p:nvSpPr>
          <p:cNvPr id="1196" name="Google Shape;1196;p65"/>
          <p:cNvSpPr txBox="1"/>
          <p:nvPr/>
        </p:nvSpPr>
        <p:spPr>
          <a:xfrm>
            <a:off x="6092500" y="1582973"/>
            <a:ext cx="19710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E2E2E"/>
                </a:solidFill>
                <a:latin typeface="Karla"/>
                <a:ea typeface="Karla"/>
                <a:cs typeface="Karla"/>
                <a:sym typeface="Karla"/>
              </a:rPr>
              <a:t>Venus is the second planet from the Sun</a:t>
            </a:r>
            <a:endParaRPr>
              <a:solidFill>
                <a:srgbClr val="2E2E2E"/>
              </a:solidFill>
              <a:latin typeface="Karla"/>
              <a:ea typeface="Karla"/>
              <a:cs typeface="Karla"/>
              <a:sym typeface="Karla"/>
            </a:endParaRPr>
          </a:p>
        </p:txBody>
      </p:sp>
      <p:sp>
        <p:nvSpPr>
          <p:cNvPr id="1197" name="Google Shape;1197;p65"/>
          <p:cNvSpPr txBox="1"/>
          <p:nvPr/>
        </p:nvSpPr>
        <p:spPr>
          <a:xfrm>
            <a:off x="1096475" y="2295261"/>
            <a:ext cx="1962900" cy="572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400">
                <a:solidFill>
                  <a:srgbClr val="F95626"/>
                </a:solidFill>
                <a:latin typeface="Sora"/>
                <a:ea typeface="Sora"/>
                <a:cs typeface="Sora"/>
                <a:sym typeface="Sora"/>
              </a:rPr>
              <a:t>Mars</a:t>
            </a:r>
            <a:endParaRPr b="1" sz="2400">
              <a:solidFill>
                <a:srgbClr val="F95626"/>
              </a:solidFill>
              <a:latin typeface="Sora"/>
              <a:ea typeface="Sora"/>
              <a:cs typeface="Sora"/>
              <a:sym typeface="Sora"/>
            </a:endParaRPr>
          </a:p>
        </p:txBody>
      </p:sp>
      <p:sp>
        <p:nvSpPr>
          <p:cNvPr id="1198" name="Google Shape;1198;p65"/>
          <p:cNvSpPr txBox="1"/>
          <p:nvPr/>
        </p:nvSpPr>
        <p:spPr>
          <a:xfrm>
            <a:off x="1092358" y="2765009"/>
            <a:ext cx="1962900" cy="484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2E2E2E"/>
                </a:solidFill>
                <a:latin typeface="Karla"/>
                <a:ea typeface="Karla"/>
                <a:cs typeface="Karla"/>
                <a:sym typeface="Karla"/>
              </a:rPr>
              <a:t>Mars is actually a very cold place</a:t>
            </a:r>
            <a:endParaRPr>
              <a:solidFill>
                <a:srgbClr val="2E2E2E"/>
              </a:solidFill>
              <a:latin typeface="Karla"/>
              <a:ea typeface="Karla"/>
              <a:cs typeface="Karla"/>
              <a:sym typeface="Karla"/>
            </a:endParaRPr>
          </a:p>
        </p:txBody>
      </p:sp>
      <p:sp>
        <p:nvSpPr>
          <p:cNvPr id="1199" name="Google Shape;1199;p65"/>
          <p:cNvSpPr txBox="1"/>
          <p:nvPr/>
        </p:nvSpPr>
        <p:spPr>
          <a:xfrm>
            <a:off x="6092500" y="2775736"/>
            <a:ext cx="19710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E2E2E"/>
                </a:solidFill>
                <a:latin typeface="Karla"/>
                <a:ea typeface="Karla"/>
                <a:cs typeface="Karla"/>
                <a:sym typeface="Karla"/>
              </a:rPr>
              <a:t>It’s composed of hydrogen and helium</a:t>
            </a:r>
            <a:endParaRPr>
              <a:solidFill>
                <a:srgbClr val="2E2E2E"/>
              </a:solidFill>
              <a:latin typeface="Karla"/>
              <a:ea typeface="Karla"/>
              <a:cs typeface="Karla"/>
              <a:sym typeface="Karla"/>
            </a:endParaRPr>
          </a:p>
        </p:txBody>
      </p:sp>
      <p:sp>
        <p:nvSpPr>
          <p:cNvPr id="1200" name="Google Shape;1200;p65"/>
          <p:cNvSpPr txBox="1"/>
          <p:nvPr/>
        </p:nvSpPr>
        <p:spPr>
          <a:xfrm>
            <a:off x="6092500" y="2284535"/>
            <a:ext cx="1971000" cy="572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F95626"/>
                </a:solidFill>
                <a:latin typeface="Sora"/>
                <a:ea typeface="Sora"/>
                <a:cs typeface="Sora"/>
                <a:sym typeface="Sora"/>
              </a:rPr>
              <a:t>Saturn</a:t>
            </a:r>
            <a:endParaRPr b="1" sz="2400">
              <a:solidFill>
                <a:srgbClr val="F95626"/>
              </a:solidFill>
              <a:latin typeface="Sora"/>
              <a:ea typeface="Sora"/>
              <a:cs typeface="Sora"/>
              <a:sym typeface="Sora"/>
            </a:endParaRPr>
          </a:p>
        </p:txBody>
      </p:sp>
      <p:sp>
        <p:nvSpPr>
          <p:cNvPr id="1201" name="Google Shape;1201;p65"/>
          <p:cNvSpPr txBox="1"/>
          <p:nvPr/>
        </p:nvSpPr>
        <p:spPr>
          <a:xfrm>
            <a:off x="1098533" y="3968500"/>
            <a:ext cx="1962900" cy="484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2E2E2E"/>
                </a:solidFill>
                <a:latin typeface="Karla"/>
                <a:ea typeface="Karla"/>
                <a:cs typeface="Karla"/>
                <a:sym typeface="Karla"/>
              </a:rPr>
              <a:t>Jupiter is the biggest planet of them all</a:t>
            </a:r>
            <a:endParaRPr>
              <a:solidFill>
                <a:srgbClr val="2E2E2E"/>
              </a:solidFill>
              <a:latin typeface="Karla"/>
              <a:ea typeface="Karla"/>
              <a:cs typeface="Karla"/>
              <a:sym typeface="Karla"/>
            </a:endParaRPr>
          </a:p>
        </p:txBody>
      </p:sp>
      <p:sp>
        <p:nvSpPr>
          <p:cNvPr id="1202" name="Google Shape;1202;p65"/>
          <p:cNvSpPr txBox="1"/>
          <p:nvPr/>
        </p:nvSpPr>
        <p:spPr>
          <a:xfrm>
            <a:off x="1094416" y="3477298"/>
            <a:ext cx="1962900" cy="572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400">
                <a:solidFill>
                  <a:srgbClr val="F95626"/>
                </a:solidFill>
                <a:latin typeface="Sora"/>
                <a:ea typeface="Sora"/>
                <a:cs typeface="Sora"/>
                <a:sym typeface="Sora"/>
              </a:rPr>
              <a:t>Jupiter</a:t>
            </a:r>
            <a:endParaRPr b="1" sz="2400">
              <a:solidFill>
                <a:srgbClr val="F95626"/>
              </a:solidFill>
              <a:latin typeface="Sora"/>
              <a:ea typeface="Sora"/>
              <a:cs typeface="Sora"/>
              <a:sym typeface="Sora"/>
            </a:endParaRPr>
          </a:p>
        </p:txBody>
      </p:sp>
      <p:sp>
        <p:nvSpPr>
          <p:cNvPr id="1203" name="Google Shape;1203;p65"/>
          <p:cNvSpPr txBox="1"/>
          <p:nvPr/>
        </p:nvSpPr>
        <p:spPr>
          <a:xfrm>
            <a:off x="6092500" y="3968500"/>
            <a:ext cx="19710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E2E2E"/>
                </a:solidFill>
                <a:latin typeface="Karla"/>
                <a:ea typeface="Karla"/>
                <a:cs typeface="Karla"/>
                <a:sym typeface="Karla"/>
              </a:rPr>
              <a:t>It’s the farthest planet from the Sun</a:t>
            </a:r>
            <a:endParaRPr>
              <a:solidFill>
                <a:srgbClr val="2E2E2E"/>
              </a:solidFill>
              <a:latin typeface="Karla"/>
              <a:ea typeface="Karla"/>
              <a:cs typeface="Karla"/>
              <a:sym typeface="Karla"/>
            </a:endParaRPr>
          </a:p>
        </p:txBody>
      </p:sp>
      <p:sp>
        <p:nvSpPr>
          <p:cNvPr id="1204" name="Google Shape;1204;p65"/>
          <p:cNvSpPr txBox="1"/>
          <p:nvPr/>
        </p:nvSpPr>
        <p:spPr>
          <a:xfrm>
            <a:off x="6092500" y="3477298"/>
            <a:ext cx="1971000" cy="572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F95626"/>
                </a:solidFill>
                <a:latin typeface="Sora"/>
                <a:ea typeface="Sora"/>
                <a:cs typeface="Sora"/>
                <a:sym typeface="Sora"/>
              </a:rPr>
              <a:t>Neptune</a:t>
            </a:r>
            <a:endParaRPr b="1" sz="2400">
              <a:solidFill>
                <a:srgbClr val="F95626"/>
              </a:solidFill>
              <a:latin typeface="Sora"/>
              <a:ea typeface="Sora"/>
              <a:cs typeface="Sora"/>
              <a:sym typeface="Sora"/>
            </a:endParaRPr>
          </a:p>
        </p:txBody>
      </p:sp>
      <p:cxnSp>
        <p:nvCxnSpPr>
          <p:cNvPr id="1205" name="Google Shape;1205;p65"/>
          <p:cNvCxnSpPr>
            <a:stCxn id="1187" idx="6"/>
            <a:endCxn id="1188" idx="2"/>
          </p:cNvCxnSpPr>
          <p:nvPr/>
        </p:nvCxnSpPr>
        <p:spPr>
          <a:xfrm>
            <a:off x="4351900" y="1578343"/>
            <a:ext cx="440100" cy="0"/>
          </a:xfrm>
          <a:prstGeom prst="straightConnector1">
            <a:avLst/>
          </a:prstGeom>
          <a:noFill/>
          <a:ln cap="flat" cmpd="sng" w="19050">
            <a:solidFill>
              <a:schemeClr val="accent3"/>
            </a:solidFill>
            <a:prstDash val="solid"/>
            <a:round/>
            <a:headEnd len="med" w="med" type="none"/>
            <a:tailEnd len="med" w="med" type="none"/>
          </a:ln>
        </p:spPr>
      </p:cxnSp>
      <p:cxnSp>
        <p:nvCxnSpPr>
          <p:cNvPr id="1206" name="Google Shape;1206;p65"/>
          <p:cNvCxnSpPr>
            <a:stCxn id="1188" idx="3"/>
            <a:endCxn id="1189" idx="7"/>
          </p:cNvCxnSpPr>
          <p:nvPr/>
        </p:nvCxnSpPr>
        <p:spPr>
          <a:xfrm flipH="1">
            <a:off x="4241774" y="1844568"/>
            <a:ext cx="660600" cy="660900"/>
          </a:xfrm>
          <a:prstGeom prst="straightConnector1">
            <a:avLst/>
          </a:prstGeom>
          <a:noFill/>
          <a:ln cap="flat" cmpd="sng" w="19050">
            <a:solidFill>
              <a:schemeClr val="accent3"/>
            </a:solidFill>
            <a:prstDash val="solid"/>
            <a:round/>
            <a:headEnd len="med" w="med" type="none"/>
            <a:tailEnd len="med" w="med" type="none"/>
          </a:ln>
        </p:spPr>
      </p:cxnSp>
      <p:cxnSp>
        <p:nvCxnSpPr>
          <p:cNvPr id="1207" name="Google Shape;1207;p65"/>
          <p:cNvCxnSpPr>
            <a:stCxn id="1189" idx="6"/>
            <a:endCxn id="1190" idx="2"/>
          </p:cNvCxnSpPr>
          <p:nvPr/>
        </p:nvCxnSpPr>
        <p:spPr>
          <a:xfrm>
            <a:off x="4351900" y="2771821"/>
            <a:ext cx="440100" cy="600"/>
          </a:xfrm>
          <a:prstGeom prst="straightConnector1">
            <a:avLst/>
          </a:prstGeom>
          <a:noFill/>
          <a:ln cap="flat" cmpd="sng" w="19050">
            <a:solidFill>
              <a:schemeClr val="accent3"/>
            </a:solidFill>
            <a:prstDash val="solid"/>
            <a:round/>
            <a:headEnd len="med" w="med" type="none"/>
            <a:tailEnd len="med" w="med" type="none"/>
          </a:ln>
        </p:spPr>
      </p:cxnSp>
      <p:cxnSp>
        <p:nvCxnSpPr>
          <p:cNvPr id="1208" name="Google Shape;1208;p65"/>
          <p:cNvCxnSpPr>
            <a:stCxn id="1190" idx="3"/>
            <a:endCxn id="1191" idx="7"/>
          </p:cNvCxnSpPr>
          <p:nvPr/>
        </p:nvCxnSpPr>
        <p:spPr>
          <a:xfrm flipH="1">
            <a:off x="4241774" y="3038763"/>
            <a:ext cx="660600" cy="660300"/>
          </a:xfrm>
          <a:prstGeom prst="straightConnector1">
            <a:avLst/>
          </a:prstGeom>
          <a:noFill/>
          <a:ln cap="flat" cmpd="sng" w="19050">
            <a:solidFill>
              <a:schemeClr val="accent3"/>
            </a:solidFill>
            <a:prstDash val="solid"/>
            <a:round/>
            <a:headEnd len="med" w="med" type="none"/>
            <a:tailEnd len="med" w="med" type="none"/>
          </a:ln>
        </p:spPr>
      </p:cxnSp>
      <p:cxnSp>
        <p:nvCxnSpPr>
          <p:cNvPr id="1209" name="Google Shape;1209;p65"/>
          <p:cNvCxnSpPr>
            <a:stCxn id="1192" idx="2"/>
            <a:endCxn id="1191" idx="6"/>
          </p:cNvCxnSpPr>
          <p:nvPr/>
        </p:nvCxnSpPr>
        <p:spPr>
          <a:xfrm rot="10800000">
            <a:off x="4352000" y="3965299"/>
            <a:ext cx="440100" cy="0"/>
          </a:xfrm>
          <a:prstGeom prst="straightConnector1">
            <a:avLst/>
          </a:prstGeom>
          <a:noFill/>
          <a:ln cap="flat" cmpd="sng" w="19050">
            <a:solidFill>
              <a:schemeClr val="accent3"/>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66"/>
          <p:cNvSpPr txBox="1"/>
          <p:nvPr>
            <p:ph type="title"/>
          </p:nvPr>
        </p:nvSpPr>
        <p:spPr>
          <a:xfrm>
            <a:off x="741875" y="2871289"/>
            <a:ext cx="2265900" cy="6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50%</a:t>
            </a:r>
            <a:endParaRPr/>
          </a:p>
        </p:txBody>
      </p:sp>
      <p:sp>
        <p:nvSpPr>
          <p:cNvPr id="1215" name="Google Shape;1215;p66"/>
          <p:cNvSpPr txBox="1"/>
          <p:nvPr>
            <p:ph idx="1" type="subTitle"/>
          </p:nvPr>
        </p:nvSpPr>
        <p:spPr>
          <a:xfrm>
            <a:off x="706613" y="4086000"/>
            <a:ext cx="2336400" cy="44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1216" name="Google Shape;1216;p66"/>
          <p:cNvSpPr txBox="1"/>
          <p:nvPr>
            <p:ph idx="2" type="title"/>
          </p:nvPr>
        </p:nvSpPr>
        <p:spPr>
          <a:xfrm>
            <a:off x="6190575" y="2871289"/>
            <a:ext cx="2336400" cy="6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62%</a:t>
            </a:r>
            <a:endParaRPr/>
          </a:p>
        </p:txBody>
      </p:sp>
      <p:sp>
        <p:nvSpPr>
          <p:cNvPr id="1217" name="Google Shape;1217;p66"/>
          <p:cNvSpPr txBox="1"/>
          <p:nvPr>
            <p:ph idx="3" type="subTitle"/>
          </p:nvPr>
        </p:nvSpPr>
        <p:spPr>
          <a:xfrm>
            <a:off x="6190563" y="4086000"/>
            <a:ext cx="2336400" cy="44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 is a gas giant and has several rings</a:t>
            </a:r>
            <a:endParaRPr/>
          </a:p>
        </p:txBody>
      </p:sp>
      <p:sp>
        <p:nvSpPr>
          <p:cNvPr id="1218" name="Google Shape;1218;p66"/>
          <p:cNvSpPr txBox="1"/>
          <p:nvPr>
            <p:ph idx="4" type="title"/>
          </p:nvPr>
        </p:nvSpPr>
        <p:spPr>
          <a:xfrm>
            <a:off x="3439063" y="2871287"/>
            <a:ext cx="2265900" cy="6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75%</a:t>
            </a:r>
            <a:endParaRPr/>
          </a:p>
        </p:txBody>
      </p:sp>
      <p:sp>
        <p:nvSpPr>
          <p:cNvPr id="1219" name="Google Shape;1219;p66"/>
          <p:cNvSpPr txBox="1"/>
          <p:nvPr>
            <p:ph idx="5" type="subTitle"/>
          </p:nvPr>
        </p:nvSpPr>
        <p:spPr>
          <a:xfrm>
            <a:off x="3403800" y="4086000"/>
            <a:ext cx="2336400" cy="44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 cold place</a:t>
            </a:r>
            <a:endParaRPr/>
          </a:p>
        </p:txBody>
      </p:sp>
      <p:sp>
        <p:nvSpPr>
          <p:cNvPr id="1220" name="Google Shape;1220;p66"/>
          <p:cNvSpPr txBox="1"/>
          <p:nvPr>
            <p:ph idx="6" type="subTitle"/>
          </p:nvPr>
        </p:nvSpPr>
        <p:spPr>
          <a:xfrm>
            <a:off x="706613" y="3513300"/>
            <a:ext cx="23364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221" name="Google Shape;1221;p66"/>
          <p:cNvSpPr txBox="1"/>
          <p:nvPr>
            <p:ph idx="7" type="subTitle"/>
          </p:nvPr>
        </p:nvSpPr>
        <p:spPr>
          <a:xfrm>
            <a:off x="3403800" y="3513300"/>
            <a:ext cx="23364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222" name="Google Shape;1222;p66"/>
          <p:cNvSpPr txBox="1"/>
          <p:nvPr>
            <p:ph idx="8" type="subTitle"/>
          </p:nvPr>
        </p:nvSpPr>
        <p:spPr>
          <a:xfrm>
            <a:off x="6190563" y="3513300"/>
            <a:ext cx="23364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1223" name="Google Shape;1223;p66"/>
          <p:cNvSpPr txBox="1"/>
          <p:nvPr>
            <p:ph idx="9"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 percentages</a:t>
            </a:r>
            <a:endParaRPr/>
          </a:p>
        </p:txBody>
      </p:sp>
      <p:sp>
        <p:nvSpPr>
          <p:cNvPr id="1224" name="Google Shape;1224;p66"/>
          <p:cNvSpPr/>
          <p:nvPr/>
        </p:nvSpPr>
        <p:spPr>
          <a:xfrm>
            <a:off x="1245875" y="1370188"/>
            <a:ext cx="1257900" cy="1257900"/>
          </a:xfrm>
          <a:prstGeom prst="ellipse">
            <a:avLst/>
          </a:prstGeom>
          <a:gradFill>
            <a:gsLst>
              <a:gs pos="0">
                <a:srgbClr val="00A44A">
                  <a:alpha val="71764"/>
                </a:srgbClr>
              </a:gs>
              <a:gs pos="100000">
                <a:schemeClr val="lt2"/>
              </a:gs>
            </a:gsLst>
            <a:path path="circle">
              <a:fillToRect b="50%" l="50%" r="50%" t="50%"/>
            </a:path>
            <a:tileRect/>
          </a:gradFill>
          <a:ln>
            <a:noFill/>
          </a:ln>
          <a:effectLst>
            <a:outerShdw blurRad="242888" rotWithShape="0" algn="bl" dir="6540000" dist="200025">
              <a:schemeClr val="lt2">
                <a:alpha val="36000"/>
              </a:scheme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a:solidFill>
                <a:schemeClr val="lt1"/>
              </a:solidFill>
            </a:endParaRPr>
          </a:p>
        </p:txBody>
      </p:sp>
      <p:sp>
        <p:nvSpPr>
          <p:cNvPr id="1225" name="Google Shape;1225;p66"/>
          <p:cNvSpPr/>
          <p:nvPr/>
        </p:nvSpPr>
        <p:spPr>
          <a:xfrm flipH="1">
            <a:off x="1370075" y="1494400"/>
            <a:ext cx="1009500" cy="1009500"/>
          </a:xfrm>
          <a:prstGeom prst="pie">
            <a:avLst>
              <a:gd fmla="val 5447305" name="adj1"/>
              <a:gd fmla="val 16200000" name="adj2"/>
            </a:avLst>
          </a:prstGeom>
          <a:gradFill>
            <a:gsLst>
              <a:gs pos="0">
                <a:srgbClr val="EDEDED"/>
              </a:gs>
              <a:gs pos="100000">
                <a:srgbClr val="EAEAEA"/>
              </a:gs>
            </a:gsLst>
            <a:path path="circle">
              <a:fillToRect b="50%" l="50%" r="50%" t="50%"/>
            </a:path>
            <a:tileRect/>
          </a:gradFill>
          <a:ln>
            <a:noFill/>
          </a:ln>
          <a:effectLst>
            <a:outerShdw blurRad="228600" rotWithShape="0" algn="bl" dir="5400000" dist="114300">
              <a:schemeClr val="lt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66"/>
          <p:cNvSpPr/>
          <p:nvPr/>
        </p:nvSpPr>
        <p:spPr>
          <a:xfrm>
            <a:off x="3943075" y="1370188"/>
            <a:ext cx="1257900" cy="1257900"/>
          </a:xfrm>
          <a:prstGeom prst="ellipse">
            <a:avLst/>
          </a:prstGeom>
          <a:gradFill>
            <a:gsLst>
              <a:gs pos="0">
                <a:srgbClr val="00A44A">
                  <a:alpha val="71764"/>
                </a:srgbClr>
              </a:gs>
              <a:gs pos="100000">
                <a:schemeClr val="lt2"/>
              </a:gs>
            </a:gsLst>
            <a:path path="circle">
              <a:fillToRect b="50%" l="50%" r="50%" t="50%"/>
            </a:path>
            <a:tileRect/>
          </a:gradFill>
          <a:ln>
            <a:noFill/>
          </a:ln>
          <a:effectLst>
            <a:outerShdw blurRad="242888" rotWithShape="0" algn="bl" dir="6540000" dist="200025">
              <a:schemeClr val="lt2">
                <a:alpha val="36000"/>
              </a:scheme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a:solidFill>
                <a:schemeClr val="lt1"/>
              </a:solidFill>
            </a:endParaRPr>
          </a:p>
        </p:txBody>
      </p:sp>
      <p:sp>
        <p:nvSpPr>
          <p:cNvPr id="1227" name="Google Shape;1227;p66"/>
          <p:cNvSpPr/>
          <p:nvPr/>
        </p:nvSpPr>
        <p:spPr>
          <a:xfrm flipH="1">
            <a:off x="4067275" y="1494400"/>
            <a:ext cx="1009500" cy="1009500"/>
          </a:xfrm>
          <a:prstGeom prst="pie">
            <a:avLst>
              <a:gd fmla="val 21562144" name="adj1"/>
              <a:gd fmla="val 16200000" name="adj2"/>
            </a:avLst>
          </a:prstGeom>
          <a:gradFill>
            <a:gsLst>
              <a:gs pos="0">
                <a:srgbClr val="EDEDED"/>
              </a:gs>
              <a:gs pos="100000">
                <a:srgbClr val="EAEAEA"/>
              </a:gs>
            </a:gsLst>
            <a:path path="circle">
              <a:fillToRect b="50%" l="50%" r="50%" t="50%"/>
            </a:path>
            <a:tileRect/>
          </a:gradFill>
          <a:ln>
            <a:noFill/>
          </a:ln>
          <a:effectLst>
            <a:outerShdw blurRad="228600" rotWithShape="0" algn="bl" dir="5400000" dist="114300">
              <a:schemeClr val="lt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66"/>
          <p:cNvSpPr/>
          <p:nvPr/>
        </p:nvSpPr>
        <p:spPr>
          <a:xfrm>
            <a:off x="6640275" y="1370188"/>
            <a:ext cx="1257900" cy="1257900"/>
          </a:xfrm>
          <a:prstGeom prst="ellipse">
            <a:avLst/>
          </a:prstGeom>
          <a:gradFill>
            <a:gsLst>
              <a:gs pos="0">
                <a:srgbClr val="00A44A">
                  <a:alpha val="71764"/>
                </a:srgbClr>
              </a:gs>
              <a:gs pos="100000">
                <a:schemeClr val="lt2"/>
              </a:gs>
            </a:gsLst>
            <a:path path="circle">
              <a:fillToRect b="50%" l="50%" r="50%" t="50%"/>
            </a:path>
            <a:tileRect/>
          </a:gradFill>
          <a:ln>
            <a:noFill/>
          </a:ln>
          <a:effectLst>
            <a:outerShdw blurRad="242888" rotWithShape="0" algn="bl" dir="6540000" dist="200025">
              <a:schemeClr val="lt2">
                <a:alpha val="36000"/>
              </a:scheme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a:solidFill>
                <a:schemeClr val="lt1"/>
              </a:solidFill>
            </a:endParaRPr>
          </a:p>
        </p:txBody>
      </p:sp>
      <p:sp>
        <p:nvSpPr>
          <p:cNvPr id="1229" name="Google Shape;1229;p66"/>
          <p:cNvSpPr/>
          <p:nvPr/>
        </p:nvSpPr>
        <p:spPr>
          <a:xfrm flipH="1">
            <a:off x="6764475" y="1494400"/>
            <a:ext cx="1009500" cy="1009500"/>
          </a:xfrm>
          <a:prstGeom prst="pie">
            <a:avLst>
              <a:gd fmla="val 2812479" name="adj1"/>
              <a:gd fmla="val 16200000" name="adj2"/>
            </a:avLst>
          </a:prstGeom>
          <a:gradFill>
            <a:gsLst>
              <a:gs pos="0">
                <a:srgbClr val="EDEDED"/>
              </a:gs>
              <a:gs pos="100000">
                <a:srgbClr val="EAEAEA"/>
              </a:gs>
            </a:gsLst>
            <a:path path="circle">
              <a:fillToRect b="50%" l="50%" r="50%" t="50%"/>
            </a:path>
            <a:tileRect/>
          </a:gradFill>
          <a:ln>
            <a:noFill/>
          </a:ln>
          <a:effectLst>
            <a:outerShdw blurRad="228600" rotWithShape="0" algn="bl" dir="5400000" dist="114300">
              <a:schemeClr val="lt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40"/>
          <p:cNvSpPr/>
          <p:nvPr/>
        </p:nvSpPr>
        <p:spPr>
          <a:xfrm>
            <a:off x="4686289" y="1562225"/>
            <a:ext cx="753000" cy="753000"/>
          </a:xfrm>
          <a:prstGeom prst="ellipse">
            <a:avLst/>
          </a:prstGeom>
          <a:gradFill>
            <a:gsLst>
              <a:gs pos="0">
                <a:schemeClr val="lt2"/>
              </a:gs>
              <a:gs pos="100000">
                <a:srgbClr val="34B46E"/>
              </a:gs>
            </a:gsLst>
            <a:lin ang="0" scaled="0"/>
          </a:gradFill>
          <a:ln>
            <a:noFill/>
          </a:ln>
          <a:effectLst>
            <a:outerShdw blurRad="242888" rotWithShape="0" algn="bl" dir="4860000" dist="209550">
              <a:schemeClr val="lt2">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0"/>
          <p:cNvSpPr/>
          <p:nvPr/>
        </p:nvSpPr>
        <p:spPr>
          <a:xfrm>
            <a:off x="4686289" y="3127700"/>
            <a:ext cx="753000" cy="753000"/>
          </a:xfrm>
          <a:prstGeom prst="ellipse">
            <a:avLst/>
          </a:prstGeom>
          <a:gradFill>
            <a:gsLst>
              <a:gs pos="0">
                <a:schemeClr val="lt2"/>
              </a:gs>
              <a:gs pos="100000">
                <a:srgbClr val="34B46E"/>
              </a:gs>
            </a:gsLst>
            <a:lin ang="0" scaled="0"/>
          </a:gradFill>
          <a:ln>
            <a:noFill/>
          </a:ln>
          <a:effectLst>
            <a:outerShdw blurRad="242888" rotWithShape="0" algn="bl" dir="4860000" dist="209550">
              <a:schemeClr val="lt2">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0"/>
          <p:cNvSpPr/>
          <p:nvPr/>
        </p:nvSpPr>
        <p:spPr>
          <a:xfrm>
            <a:off x="681789" y="1562225"/>
            <a:ext cx="753000" cy="753000"/>
          </a:xfrm>
          <a:prstGeom prst="ellipse">
            <a:avLst/>
          </a:prstGeom>
          <a:gradFill>
            <a:gsLst>
              <a:gs pos="0">
                <a:schemeClr val="lt2"/>
              </a:gs>
              <a:gs pos="100000">
                <a:srgbClr val="34B46E"/>
              </a:gs>
            </a:gsLst>
            <a:lin ang="0" scaled="0"/>
          </a:gradFill>
          <a:ln>
            <a:noFill/>
          </a:ln>
          <a:effectLst>
            <a:outerShdw blurRad="242888" rotWithShape="0" algn="bl" dir="4860000" dist="209550">
              <a:schemeClr val="lt2">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0"/>
          <p:cNvSpPr/>
          <p:nvPr/>
        </p:nvSpPr>
        <p:spPr>
          <a:xfrm>
            <a:off x="681789" y="3127700"/>
            <a:ext cx="753000" cy="753000"/>
          </a:xfrm>
          <a:prstGeom prst="ellipse">
            <a:avLst/>
          </a:prstGeom>
          <a:gradFill>
            <a:gsLst>
              <a:gs pos="0">
                <a:schemeClr val="lt2"/>
              </a:gs>
              <a:gs pos="100000">
                <a:srgbClr val="34B46E"/>
              </a:gs>
            </a:gsLst>
            <a:lin ang="0" scaled="0"/>
          </a:gradFill>
          <a:ln>
            <a:noFill/>
          </a:ln>
          <a:effectLst>
            <a:outerShdw blurRad="242888" rotWithShape="0" algn="bl" dir="4860000" dist="209550">
              <a:schemeClr val="lt2">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0"/>
          <p:cNvSpPr txBox="1"/>
          <p:nvPr>
            <p:ph idx="9" type="subTitle"/>
          </p:nvPr>
        </p:nvSpPr>
        <p:spPr>
          <a:xfrm>
            <a:off x="1569500" y="1489625"/>
            <a:ext cx="28791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Sprint goals</a:t>
            </a:r>
            <a:endParaRPr/>
          </a:p>
        </p:txBody>
      </p:sp>
      <p:sp>
        <p:nvSpPr>
          <p:cNvPr id="619" name="Google Shape;619;p40"/>
          <p:cNvSpPr txBox="1"/>
          <p:nvPr>
            <p:ph type="title"/>
          </p:nvPr>
        </p:nvSpPr>
        <p:spPr>
          <a:xfrm>
            <a:off x="631100" y="1642025"/>
            <a:ext cx="8544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620" name="Google Shape;620;p40"/>
          <p:cNvSpPr txBox="1"/>
          <p:nvPr>
            <p:ph idx="1" type="subTitle"/>
          </p:nvPr>
        </p:nvSpPr>
        <p:spPr>
          <a:xfrm>
            <a:off x="1575548" y="1987650"/>
            <a:ext cx="24291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621" name="Google Shape;621;p40"/>
          <p:cNvSpPr txBox="1"/>
          <p:nvPr>
            <p:ph idx="2" type="title"/>
          </p:nvPr>
        </p:nvSpPr>
        <p:spPr>
          <a:xfrm>
            <a:off x="4635600" y="1642025"/>
            <a:ext cx="8544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622" name="Google Shape;622;p40"/>
          <p:cNvSpPr txBox="1"/>
          <p:nvPr>
            <p:ph idx="4" type="title"/>
          </p:nvPr>
        </p:nvSpPr>
        <p:spPr>
          <a:xfrm>
            <a:off x="631100" y="3207500"/>
            <a:ext cx="8544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623" name="Google Shape;623;p40"/>
          <p:cNvSpPr txBox="1"/>
          <p:nvPr>
            <p:ph idx="5" type="subTitle"/>
          </p:nvPr>
        </p:nvSpPr>
        <p:spPr>
          <a:xfrm>
            <a:off x="1578095" y="3648501"/>
            <a:ext cx="24291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624" name="Google Shape;624;p40"/>
          <p:cNvSpPr txBox="1"/>
          <p:nvPr>
            <p:ph idx="6" type="title"/>
          </p:nvPr>
        </p:nvSpPr>
        <p:spPr>
          <a:xfrm>
            <a:off x="4635600" y="3207500"/>
            <a:ext cx="8544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625" name="Google Shape;625;p40"/>
          <p:cNvSpPr txBox="1"/>
          <p:nvPr>
            <p:ph idx="7" type="subTitle"/>
          </p:nvPr>
        </p:nvSpPr>
        <p:spPr>
          <a:xfrm>
            <a:off x="5540700" y="3648501"/>
            <a:ext cx="24291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626" name="Google Shape;626;p40"/>
          <p:cNvSpPr txBox="1"/>
          <p:nvPr>
            <p:ph idx="8"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t>
            </a:r>
            <a:r>
              <a:rPr lang="en"/>
              <a:t>able of contents</a:t>
            </a:r>
            <a:endParaRPr/>
          </a:p>
        </p:txBody>
      </p:sp>
      <p:sp>
        <p:nvSpPr>
          <p:cNvPr id="627" name="Google Shape;627;p40"/>
          <p:cNvSpPr txBox="1"/>
          <p:nvPr>
            <p:ph idx="13" type="subTitle"/>
          </p:nvPr>
        </p:nvSpPr>
        <p:spPr>
          <a:xfrm>
            <a:off x="5540700" y="1489625"/>
            <a:ext cx="28881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Spring planning</a:t>
            </a:r>
            <a:endParaRPr/>
          </a:p>
        </p:txBody>
      </p:sp>
      <p:sp>
        <p:nvSpPr>
          <p:cNvPr id="628" name="Google Shape;628;p40"/>
          <p:cNvSpPr txBox="1"/>
          <p:nvPr>
            <p:ph idx="14" type="subTitle"/>
          </p:nvPr>
        </p:nvSpPr>
        <p:spPr>
          <a:xfrm>
            <a:off x="1572519" y="3055098"/>
            <a:ext cx="2879100" cy="59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Sprint backlog</a:t>
            </a:r>
            <a:endParaRPr/>
          </a:p>
        </p:txBody>
      </p:sp>
      <p:sp>
        <p:nvSpPr>
          <p:cNvPr id="629" name="Google Shape;629;p40"/>
          <p:cNvSpPr txBox="1"/>
          <p:nvPr>
            <p:ph idx="15" type="subTitle"/>
          </p:nvPr>
        </p:nvSpPr>
        <p:spPr>
          <a:xfrm>
            <a:off x="5540700" y="3055098"/>
            <a:ext cx="2888100" cy="59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Sprint tips</a:t>
            </a:r>
            <a:endParaRPr/>
          </a:p>
        </p:txBody>
      </p:sp>
      <p:sp>
        <p:nvSpPr>
          <p:cNvPr id="630" name="Google Shape;630;p40"/>
          <p:cNvSpPr txBox="1"/>
          <p:nvPr>
            <p:ph idx="3" type="subTitle"/>
          </p:nvPr>
        </p:nvSpPr>
        <p:spPr>
          <a:xfrm>
            <a:off x="5540700" y="1987661"/>
            <a:ext cx="23364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67"/>
          <p:cNvSpPr/>
          <p:nvPr/>
        </p:nvSpPr>
        <p:spPr>
          <a:xfrm>
            <a:off x="1630042" y="3069625"/>
            <a:ext cx="5883900" cy="470700"/>
          </a:xfrm>
          <a:prstGeom prst="roundRect">
            <a:avLst>
              <a:gd fmla="val 50000" name="adj"/>
            </a:avLst>
          </a:prstGeom>
          <a:gradFill>
            <a:gsLst>
              <a:gs pos="0">
                <a:schemeClr val="accent1"/>
              </a:gs>
              <a:gs pos="100000">
                <a:srgbClr val="FF8042"/>
              </a:gs>
            </a:gsLst>
            <a:lin ang="0" scaled="0"/>
          </a:gradFill>
          <a:ln>
            <a:noFill/>
          </a:ln>
          <a:effectLst>
            <a:outerShdw blurRad="242888" rotWithShape="0" algn="bl" dir="5100000" dist="209550">
              <a:srgbClr val="FF6D42">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67"/>
          <p:cNvSpPr txBox="1"/>
          <p:nvPr>
            <p:ph type="title"/>
          </p:nvPr>
        </p:nvSpPr>
        <p:spPr>
          <a:xfrm>
            <a:off x="1284000" y="1558475"/>
            <a:ext cx="6576000" cy="1511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150,000</a:t>
            </a:r>
            <a:endParaRPr/>
          </a:p>
        </p:txBody>
      </p:sp>
      <p:sp>
        <p:nvSpPr>
          <p:cNvPr id="1236" name="Google Shape;1236;p67"/>
          <p:cNvSpPr txBox="1"/>
          <p:nvPr>
            <p:ph idx="1" type="subTitle"/>
          </p:nvPr>
        </p:nvSpPr>
        <p:spPr>
          <a:xfrm>
            <a:off x="1284000" y="3151125"/>
            <a:ext cx="6576000" cy="30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68"/>
          <p:cNvSpPr txBox="1"/>
          <p:nvPr>
            <p:ph idx="1" type="subTitle"/>
          </p:nvPr>
        </p:nvSpPr>
        <p:spPr>
          <a:xfrm>
            <a:off x="3161663" y="1213950"/>
            <a:ext cx="1615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1242" name="Google Shape;1242;p68"/>
          <p:cNvSpPr txBox="1"/>
          <p:nvPr>
            <p:ph idx="2" type="subTitle"/>
          </p:nvPr>
        </p:nvSpPr>
        <p:spPr>
          <a:xfrm>
            <a:off x="4776850" y="1213938"/>
            <a:ext cx="2293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 is the second planet from the Sun</a:t>
            </a:r>
            <a:endParaRPr/>
          </a:p>
        </p:txBody>
      </p:sp>
      <p:sp>
        <p:nvSpPr>
          <p:cNvPr id="1243" name="Google Shape;1243;p68"/>
          <p:cNvSpPr txBox="1"/>
          <p:nvPr>
            <p:ph idx="3" type="subTitle"/>
          </p:nvPr>
        </p:nvSpPr>
        <p:spPr>
          <a:xfrm>
            <a:off x="4776875" y="2971938"/>
            <a:ext cx="2293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It’s the biggest planet in the Solar System</a:t>
            </a:r>
            <a:endParaRPr/>
          </a:p>
        </p:txBody>
      </p:sp>
      <p:sp>
        <p:nvSpPr>
          <p:cNvPr id="1244" name="Google Shape;1244;p6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Upcoming events</a:t>
            </a:r>
            <a:endParaRPr/>
          </a:p>
        </p:txBody>
      </p:sp>
      <p:sp>
        <p:nvSpPr>
          <p:cNvPr id="1245" name="Google Shape;1245;p68"/>
          <p:cNvSpPr txBox="1"/>
          <p:nvPr>
            <p:ph idx="6" type="subTitle"/>
          </p:nvPr>
        </p:nvSpPr>
        <p:spPr>
          <a:xfrm>
            <a:off x="3161663" y="2092950"/>
            <a:ext cx="1615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1246" name="Google Shape;1246;p68"/>
          <p:cNvSpPr txBox="1"/>
          <p:nvPr>
            <p:ph idx="4" type="subTitle"/>
          </p:nvPr>
        </p:nvSpPr>
        <p:spPr>
          <a:xfrm>
            <a:off x="4776850" y="2092938"/>
            <a:ext cx="2293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Despite being red, Mars is a cold place</a:t>
            </a:r>
            <a:endParaRPr/>
          </a:p>
        </p:txBody>
      </p:sp>
      <p:sp>
        <p:nvSpPr>
          <p:cNvPr id="1247" name="Google Shape;1247;p68"/>
          <p:cNvSpPr txBox="1"/>
          <p:nvPr>
            <p:ph idx="5" type="subTitle"/>
          </p:nvPr>
        </p:nvSpPr>
        <p:spPr>
          <a:xfrm>
            <a:off x="4776875" y="3850938"/>
            <a:ext cx="2293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 is a gas giant and has several rings</a:t>
            </a:r>
            <a:endParaRPr/>
          </a:p>
        </p:txBody>
      </p:sp>
      <p:sp>
        <p:nvSpPr>
          <p:cNvPr id="1248" name="Google Shape;1248;p68"/>
          <p:cNvSpPr txBox="1"/>
          <p:nvPr>
            <p:ph idx="7" type="subTitle"/>
          </p:nvPr>
        </p:nvSpPr>
        <p:spPr>
          <a:xfrm>
            <a:off x="3161663" y="2971950"/>
            <a:ext cx="1615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1249" name="Google Shape;1249;p68"/>
          <p:cNvSpPr txBox="1"/>
          <p:nvPr>
            <p:ph idx="8" type="subTitle"/>
          </p:nvPr>
        </p:nvSpPr>
        <p:spPr>
          <a:xfrm>
            <a:off x="3161663" y="3850950"/>
            <a:ext cx="1615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1250" name="Google Shape;1250;p68"/>
          <p:cNvSpPr/>
          <p:nvPr/>
        </p:nvSpPr>
        <p:spPr>
          <a:xfrm>
            <a:off x="2073638" y="1123800"/>
            <a:ext cx="753000" cy="753000"/>
          </a:xfrm>
          <a:prstGeom prst="ellipse">
            <a:avLst/>
          </a:prstGeom>
          <a:gradFill>
            <a:gsLst>
              <a:gs pos="0">
                <a:srgbClr val="00A44A">
                  <a:alpha val="71764"/>
                </a:srgbClr>
              </a:gs>
              <a:gs pos="100000">
                <a:schemeClr val="lt2"/>
              </a:gs>
            </a:gsLst>
            <a:path path="circle">
              <a:fillToRect b="50%" l="50%" r="50%" t="50%"/>
            </a:path>
            <a:tileRect/>
          </a:gradFill>
          <a:ln>
            <a:noFill/>
          </a:ln>
          <a:effectLst>
            <a:outerShdw blurRad="242888" rotWithShape="0" algn="bl" dir="6540000" dist="200025">
              <a:schemeClr val="lt2">
                <a:alpha val="36000"/>
              </a:scheme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a:solidFill>
                <a:schemeClr val="lt1"/>
              </a:solidFill>
            </a:endParaRPr>
          </a:p>
        </p:txBody>
      </p:sp>
      <p:sp>
        <p:nvSpPr>
          <p:cNvPr id="1251" name="Google Shape;1251;p68"/>
          <p:cNvSpPr/>
          <p:nvPr/>
        </p:nvSpPr>
        <p:spPr>
          <a:xfrm>
            <a:off x="2073638" y="2002800"/>
            <a:ext cx="753000" cy="753000"/>
          </a:xfrm>
          <a:prstGeom prst="ellipse">
            <a:avLst/>
          </a:prstGeom>
          <a:gradFill>
            <a:gsLst>
              <a:gs pos="0">
                <a:srgbClr val="00A44A">
                  <a:alpha val="71764"/>
                </a:srgbClr>
              </a:gs>
              <a:gs pos="100000">
                <a:schemeClr val="lt2"/>
              </a:gs>
            </a:gsLst>
            <a:path path="circle">
              <a:fillToRect b="50%" l="50%" r="50%" t="50%"/>
            </a:path>
            <a:tileRect/>
          </a:gradFill>
          <a:ln>
            <a:noFill/>
          </a:ln>
          <a:effectLst>
            <a:outerShdw blurRad="242888" rotWithShape="0" algn="bl" dir="6540000" dist="200025">
              <a:schemeClr val="lt2">
                <a:alpha val="36000"/>
              </a:scheme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a:solidFill>
                <a:schemeClr val="lt1"/>
              </a:solidFill>
            </a:endParaRPr>
          </a:p>
        </p:txBody>
      </p:sp>
      <p:sp>
        <p:nvSpPr>
          <p:cNvPr id="1252" name="Google Shape;1252;p68"/>
          <p:cNvSpPr/>
          <p:nvPr/>
        </p:nvSpPr>
        <p:spPr>
          <a:xfrm>
            <a:off x="2073638" y="2881800"/>
            <a:ext cx="753000" cy="753000"/>
          </a:xfrm>
          <a:prstGeom prst="ellipse">
            <a:avLst/>
          </a:prstGeom>
          <a:gradFill>
            <a:gsLst>
              <a:gs pos="0">
                <a:srgbClr val="00A44A">
                  <a:alpha val="71764"/>
                </a:srgbClr>
              </a:gs>
              <a:gs pos="100000">
                <a:schemeClr val="lt2"/>
              </a:gs>
            </a:gsLst>
            <a:path path="circle">
              <a:fillToRect b="50%" l="50%" r="50%" t="50%"/>
            </a:path>
            <a:tileRect/>
          </a:gradFill>
          <a:ln>
            <a:noFill/>
          </a:ln>
          <a:effectLst>
            <a:outerShdw blurRad="242888" rotWithShape="0" algn="bl" dir="6540000" dist="200025">
              <a:schemeClr val="lt2">
                <a:alpha val="36000"/>
              </a:scheme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a:solidFill>
                <a:schemeClr val="lt1"/>
              </a:solidFill>
            </a:endParaRPr>
          </a:p>
        </p:txBody>
      </p:sp>
      <p:sp>
        <p:nvSpPr>
          <p:cNvPr id="1253" name="Google Shape;1253;p68"/>
          <p:cNvSpPr/>
          <p:nvPr/>
        </p:nvSpPr>
        <p:spPr>
          <a:xfrm>
            <a:off x="2073638" y="3760800"/>
            <a:ext cx="753000" cy="753000"/>
          </a:xfrm>
          <a:prstGeom prst="ellipse">
            <a:avLst/>
          </a:prstGeom>
          <a:gradFill>
            <a:gsLst>
              <a:gs pos="0">
                <a:srgbClr val="00A44A">
                  <a:alpha val="71764"/>
                </a:srgbClr>
              </a:gs>
              <a:gs pos="100000">
                <a:schemeClr val="lt2"/>
              </a:gs>
            </a:gsLst>
            <a:path path="circle">
              <a:fillToRect b="50%" l="50%" r="50%" t="50%"/>
            </a:path>
            <a:tileRect/>
          </a:gradFill>
          <a:ln>
            <a:noFill/>
          </a:ln>
          <a:effectLst>
            <a:outerShdw blurRad="242888" rotWithShape="0" algn="bl" dir="6540000" dist="200025">
              <a:schemeClr val="lt2">
                <a:alpha val="36000"/>
              </a:scheme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a:solidFill>
                <a:schemeClr val="lt1"/>
              </a:solidFill>
            </a:endParaRPr>
          </a:p>
        </p:txBody>
      </p:sp>
      <p:grpSp>
        <p:nvGrpSpPr>
          <p:cNvPr id="1254" name="Google Shape;1254;p68"/>
          <p:cNvGrpSpPr/>
          <p:nvPr/>
        </p:nvGrpSpPr>
        <p:grpSpPr>
          <a:xfrm>
            <a:off x="2289110" y="1325004"/>
            <a:ext cx="322099" cy="370529"/>
            <a:chOff x="-42971725" y="3217825"/>
            <a:chExt cx="275675" cy="317125"/>
          </a:xfrm>
        </p:grpSpPr>
        <p:sp>
          <p:nvSpPr>
            <p:cNvPr id="1255" name="Google Shape;1255;p68"/>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68"/>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68"/>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8" name="Google Shape;1258;p68"/>
          <p:cNvGrpSpPr/>
          <p:nvPr/>
        </p:nvGrpSpPr>
        <p:grpSpPr>
          <a:xfrm>
            <a:off x="2261012" y="3968535"/>
            <a:ext cx="378270" cy="337551"/>
            <a:chOff x="-42996150" y="3612600"/>
            <a:chExt cx="323750" cy="288900"/>
          </a:xfrm>
        </p:grpSpPr>
        <p:sp>
          <p:nvSpPr>
            <p:cNvPr id="1259" name="Google Shape;1259;p68"/>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68"/>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68"/>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2" name="Google Shape;1262;p68"/>
          <p:cNvSpPr/>
          <p:nvPr/>
        </p:nvSpPr>
        <p:spPr>
          <a:xfrm>
            <a:off x="2267921" y="2204554"/>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3" name="Google Shape;1263;p68"/>
          <p:cNvGrpSpPr/>
          <p:nvPr/>
        </p:nvGrpSpPr>
        <p:grpSpPr>
          <a:xfrm>
            <a:off x="2264695" y="3089424"/>
            <a:ext cx="370879" cy="337755"/>
            <a:chOff x="-40378075" y="3267450"/>
            <a:chExt cx="317425" cy="289075"/>
          </a:xfrm>
        </p:grpSpPr>
        <p:sp>
          <p:nvSpPr>
            <p:cNvPr id="1264" name="Google Shape;1264;p68"/>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68"/>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68"/>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68"/>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69"/>
          <p:cNvSpPr/>
          <p:nvPr/>
        </p:nvSpPr>
        <p:spPr>
          <a:xfrm>
            <a:off x="5042500" y="900350"/>
            <a:ext cx="3386400" cy="3514200"/>
          </a:xfrm>
          <a:prstGeom prst="roundRect">
            <a:avLst>
              <a:gd fmla="val 7078" name="adj"/>
            </a:avLst>
          </a:prstGeom>
          <a:gradFill>
            <a:gsLst>
              <a:gs pos="0">
                <a:schemeClr val="accent1"/>
              </a:gs>
              <a:gs pos="100000">
                <a:srgbClr val="FF804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69"/>
          <p:cNvSpPr txBox="1"/>
          <p:nvPr>
            <p:ph type="title"/>
          </p:nvPr>
        </p:nvSpPr>
        <p:spPr>
          <a:xfrm>
            <a:off x="720000" y="1841825"/>
            <a:ext cx="4015200" cy="159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A </a:t>
            </a:r>
            <a:r>
              <a:rPr lang="en"/>
              <a:t>picture always reinforces the concept</a:t>
            </a:r>
            <a:endParaRPr/>
          </a:p>
        </p:txBody>
      </p:sp>
      <p:sp>
        <p:nvSpPr>
          <p:cNvPr id="1274" name="Google Shape;1274;p69"/>
          <p:cNvSpPr txBox="1"/>
          <p:nvPr>
            <p:ph idx="1" type="subTitle"/>
          </p:nvPr>
        </p:nvSpPr>
        <p:spPr>
          <a:xfrm>
            <a:off x="1170150" y="3534525"/>
            <a:ext cx="3565200" cy="880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Images reveal large amounts of data, so remember: use an image instead of a long text. Your audience will appreciate it</a:t>
            </a:r>
            <a:endParaRPr/>
          </a:p>
        </p:txBody>
      </p:sp>
      <p:pic>
        <p:nvPicPr>
          <p:cNvPr id="1275" name="Google Shape;1275;p69"/>
          <p:cNvPicPr preferRelativeResize="0"/>
          <p:nvPr/>
        </p:nvPicPr>
        <p:blipFill rotWithShape="1">
          <a:blip r:embed="rId3">
            <a:alphaModFix amt="80000"/>
          </a:blip>
          <a:srcRect b="18119" l="21017" r="28068" t="2654"/>
          <a:stretch/>
        </p:blipFill>
        <p:spPr>
          <a:xfrm>
            <a:off x="5042500" y="900350"/>
            <a:ext cx="3386400" cy="3514200"/>
          </a:xfrm>
          <a:prstGeom prst="roundRect">
            <a:avLst>
              <a:gd fmla="val 6873" name="adj"/>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70"/>
          <p:cNvSpPr txBox="1"/>
          <p:nvPr>
            <p:ph idx="7" type="subTitle"/>
          </p:nvPr>
        </p:nvSpPr>
        <p:spPr>
          <a:xfrm>
            <a:off x="715100" y="1770725"/>
            <a:ext cx="23364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281" name="Google Shape;1281;p70"/>
          <p:cNvSpPr txBox="1"/>
          <p:nvPr>
            <p:ph idx="4" type="subTitle"/>
          </p:nvPr>
        </p:nvSpPr>
        <p:spPr>
          <a:xfrm>
            <a:off x="720000" y="4040102"/>
            <a:ext cx="23364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1282" name="Google Shape;1282;p70"/>
          <p:cNvSpPr txBox="1"/>
          <p:nvPr>
            <p:ph idx="5" type="subTitle"/>
          </p:nvPr>
        </p:nvSpPr>
        <p:spPr>
          <a:xfrm>
            <a:off x="3403800" y="4040102"/>
            <a:ext cx="23364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composed of hydrogen and helium</a:t>
            </a:r>
            <a:endParaRPr/>
          </a:p>
        </p:txBody>
      </p:sp>
      <p:sp>
        <p:nvSpPr>
          <p:cNvPr id="1283" name="Google Shape;1283;p70"/>
          <p:cNvSpPr txBox="1"/>
          <p:nvPr>
            <p:ph idx="1" type="subTitle"/>
          </p:nvPr>
        </p:nvSpPr>
        <p:spPr>
          <a:xfrm>
            <a:off x="720000" y="2188586"/>
            <a:ext cx="23364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closest planet to the Sun</a:t>
            </a:r>
            <a:endParaRPr/>
          </a:p>
        </p:txBody>
      </p:sp>
      <p:sp>
        <p:nvSpPr>
          <p:cNvPr id="1284" name="Google Shape;1284;p70"/>
          <p:cNvSpPr txBox="1"/>
          <p:nvPr>
            <p:ph idx="13" type="subTitle"/>
          </p:nvPr>
        </p:nvSpPr>
        <p:spPr>
          <a:xfrm>
            <a:off x="715100" y="3625100"/>
            <a:ext cx="23364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285" name="Google Shape;1285;p7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Steps</a:t>
            </a:r>
            <a:endParaRPr/>
          </a:p>
        </p:txBody>
      </p:sp>
      <p:sp>
        <p:nvSpPr>
          <p:cNvPr id="1286" name="Google Shape;1286;p70"/>
          <p:cNvSpPr txBox="1"/>
          <p:nvPr>
            <p:ph idx="8" type="subTitle"/>
          </p:nvPr>
        </p:nvSpPr>
        <p:spPr>
          <a:xfrm>
            <a:off x="3403800" y="1770725"/>
            <a:ext cx="23364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287" name="Google Shape;1287;p70"/>
          <p:cNvSpPr txBox="1"/>
          <p:nvPr>
            <p:ph idx="9" type="subTitle"/>
          </p:nvPr>
        </p:nvSpPr>
        <p:spPr>
          <a:xfrm>
            <a:off x="6092500" y="1770725"/>
            <a:ext cx="23364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288" name="Google Shape;1288;p70"/>
          <p:cNvSpPr txBox="1"/>
          <p:nvPr>
            <p:ph idx="2" type="subTitle"/>
          </p:nvPr>
        </p:nvSpPr>
        <p:spPr>
          <a:xfrm>
            <a:off x="3403800" y="2188586"/>
            <a:ext cx="23364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1289" name="Google Shape;1289;p70"/>
          <p:cNvSpPr txBox="1"/>
          <p:nvPr>
            <p:ph idx="3" type="subTitle"/>
          </p:nvPr>
        </p:nvSpPr>
        <p:spPr>
          <a:xfrm>
            <a:off x="6087600" y="2188586"/>
            <a:ext cx="23364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very cold place</a:t>
            </a:r>
            <a:endParaRPr/>
          </a:p>
        </p:txBody>
      </p:sp>
      <p:sp>
        <p:nvSpPr>
          <p:cNvPr id="1290" name="Google Shape;1290;p70"/>
          <p:cNvSpPr txBox="1"/>
          <p:nvPr>
            <p:ph idx="6" type="subTitle"/>
          </p:nvPr>
        </p:nvSpPr>
        <p:spPr>
          <a:xfrm>
            <a:off x="6087600" y="4040102"/>
            <a:ext cx="23364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farthest planet from the Sun</a:t>
            </a:r>
            <a:endParaRPr/>
          </a:p>
        </p:txBody>
      </p:sp>
      <p:sp>
        <p:nvSpPr>
          <p:cNvPr id="1291" name="Google Shape;1291;p70"/>
          <p:cNvSpPr txBox="1"/>
          <p:nvPr>
            <p:ph idx="14" type="subTitle"/>
          </p:nvPr>
        </p:nvSpPr>
        <p:spPr>
          <a:xfrm>
            <a:off x="3403800" y="3625100"/>
            <a:ext cx="23364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1292" name="Google Shape;1292;p70"/>
          <p:cNvSpPr txBox="1"/>
          <p:nvPr>
            <p:ph idx="15" type="subTitle"/>
          </p:nvPr>
        </p:nvSpPr>
        <p:spPr>
          <a:xfrm>
            <a:off x="6092500" y="3625100"/>
            <a:ext cx="23364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293" name="Google Shape;1293;p70"/>
          <p:cNvSpPr/>
          <p:nvPr/>
        </p:nvSpPr>
        <p:spPr>
          <a:xfrm>
            <a:off x="1575225" y="1144625"/>
            <a:ext cx="626100" cy="626100"/>
          </a:xfrm>
          <a:prstGeom prst="ellipse">
            <a:avLst/>
          </a:prstGeom>
          <a:gradFill>
            <a:gsLst>
              <a:gs pos="0">
                <a:srgbClr val="00A44A">
                  <a:alpha val="71764"/>
                </a:srgbClr>
              </a:gs>
              <a:gs pos="100000">
                <a:schemeClr val="lt2"/>
              </a:gs>
            </a:gsLst>
            <a:path path="circle">
              <a:fillToRect b="50%" l="50%" r="50%" t="50%"/>
            </a:path>
            <a:tileRect/>
          </a:gradFill>
          <a:ln>
            <a:noFill/>
          </a:ln>
          <a:effectLst>
            <a:outerShdw blurRad="242888" rotWithShape="0" algn="bl" dir="6540000" dist="200025">
              <a:schemeClr val="lt2">
                <a:alpha val="36000"/>
              </a:scheme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en" sz="2300">
                <a:solidFill>
                  <a:schemeClr val="lt1"/>
                </a:solidFill>
                <a:latin typeface="Sora"/>
                <a:ea typeface="Sora"/>
                <a:cs typeface="Sora"/>
                <a:sym typeface="Sora"/>
              </a:rPr>
              <a:t>01</a:t>
            </a:r>
            <a:endParaRPr b="1" sz="1200">
              <a:solidFill>
                <a:schemeClr val="lt1"/>
              </a:solidFill>
              <a:latin typeface="Sora"/>
              <a:ea typeface="Sora"/>
              <a:cs typeface="Sora"/>
              <a:sym typeface="Sora"/>
            </a:endParaRPr>
          </a:p>
        </p:txBody>
      </p:sp>
      <p:sp>
        <p:nvSpPr>
          <p:cNvPr id="1294" name="Google Shape;1294;p70"/>
          <p:cNvSpPr/>
          <p:nvPr/>
        </p:nvSpPr>
        <p:spPr>
          <a:xfrm>
            <a:off x="1575150" y="2999000"/>
            <a:ext cx="626100" cy="626100"/>
          </a:xfrm>
          <a:prstGeom prst="ellipse">
            <a:avLst/>
          </a:prstGeom>
          <a:gradFill>
            <a:gsLst>
              <a:gs pos="0">
                <a:srgbClr val="00A44A">
                  <a:alpha val="71764"/>
                </a:srgbClr>
              </a:gs>
              <a:gs pos="100000">
                <a:schemeClr val="lt2"/>
              </a:gs>
            </a:gsLst>
            <a:path path="circle">
              <a:fillToRect b="50%" l="50%" r="50%" t="50%"/>
            </a:path>
            <a:tileRect/>
          </a:gradFill>
          <a:ln>
            <a:noFill/>
          </a:ln>
          <a:effectLst>
            <a:outerShdw blurRad="242888" rotWithShape="0" algn="bl" dir="6540000" dist="200025">
              <a:schemeClr val="lt2">
                <a:alpha val="36000"/>
              </a:scheme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en" sz="2300">
                <a:solidFill>
                  <a:schemeClr val="lt1"/>
                </a:solidFill>
                <a:latin typeface="Sora"/>
                <a:ea typeface="Sora"/>
                <a:cs typeface="Sora"/>
                <a:sym typeface="Sora"/>
              </a:rPr>
              <a:t>04</a:t>
            </a:r>
            <a:endParaRPr b="1" sz="1200">
              <a:solidFill>
                <a:schemeClr val="lt1"/>
              </a:solidFill>
              <a:latin typeface="Sora"/>
              <a:ea typeface="Sora"/>
              <a:cs typeface="Sora"/>
              <a:sym typeface="Sora"/>
            </a:endParaRPr>
          </a:p>
        </p:txBody>
      </p:sp>
      <p:sp>
        <p:nvSpPr>
          <p:cNvPr id="1295" name="Google Shape;1295;p70"/>
          <p:cNvSpPr/>
          <p:nvPr/>
        </p:nvSpPr>
        <p:spPr>
          <a:xfrm>
            <a:off x="4261400" y="1144550"/>
            <a:ext cx="626100" cy="626100"/>
          </a:xfrm>
          <a:prstGeom prst="ellipse">
            <a:avLst/>
          </a:prstGeom>
          <a:gradFill>
            <a:gsLst>
              <a:gs pos="0">
                <a:srgbClr val="00A44A">
                  <a:alpha val="71764"/>
                </a:srgbClr>
              </a:gs>
              <a:gs pos="100000">
                <a:schemeClr val="lt2"/>
              </a:gs>
            </a:gsLst>
            <a:path path="circle">
              <a:fillToRect b="50%" l="50%" r="50%" t="50%"/>
            </a:path>
            <a:tileRect/>
          </a:gradFill>
          <a:ln>
            <a:noFill/>
          </a:ln>
          <a:effectLst>
            <a:outerShdw blurRad="242888" rotWithShape="0" algn="bl" dir="6540000" dist="200025">
              <a:schemeClr val="lt2">
                <a:alpha val="36000"/>
              </a:scheme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en" sz="2300">
                <a:solidFill>
                  <a:schemeClr val="lt1"/>
                </a:solidFill>
                <a:latin typeface="Sora"/>
                <a:ea typeface="Sora"/>
                <a:cs typeface="Sora"/>
                <a:sym typeface="Sora"/>
              </a:rPr>
              <a:t>02</a:t>
            </a:r>
            <a:endParaRPr b="1" sz="1200">
              <a:solidFill>
                <a:schemeClr val="lt1"/>
              </a:solidFill>
              <a:latin typeface="Sora"/>
              <a:ea typeface="Sora"/>
              <a:cs typeface="Sora"/>
              <a:sym typeface="Sora"/>
            </a:endParaRPr>
          </a:p>
        </p:txBody>
      </p:sp>
      <p:sp>
        <p:nvSpPr>
          <p:cNvPr id="1296" name="Google Shape;1296;p70"/>
          <p:cNvSpPr/>
          <p:nvPr/>
        </p:nvSpPr>
        <p:spPr>
          <a:xfrm>
            <a:off x="4261400" y="2999000"/>
            <a:ext cx="626100" cy="626100"/>
          </a:xfrm>
          <a:prstGeom prst="ellipse">
            <a:avLst/>
          </a:prstGeom>
          <a:gradFill>
            <a:gsLst>
              <a:gs pos="0">
                <a:srgbClr val="00A44A">
                  <a:alpha val="71764"/>
                </a:srgbClr>
              </a:gs>
              <a:gs pos="100000">
                <a:schemeClr val="lt2"/>
              </a:gs>
            </a:gsLst>
            <a:path path="circle">
              <a:fillToRect b="50%" l="50%" r="50%" t="50%"/>
            </a:path>
            <a:tileRect/>
          </a:gradFill>
          <a:ln>
            <a:noFill/>
          </a:ln>
          <a:effectLst>
            <a:outerShdw blurRad="242888" rotWithShape="0" algn="bl" dir="6540000" dist="200025">
              <a:schemeClr val="lt2">
                <a:alpha val="36000"/>
              </a:scheme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en" sz="2300">
                <a:solidFill>
                  <a:schemeClr val="lt1"/>
                </a:solidFill>
                <a:latin typeface="Sora"/>
                <a:ea typeface="Sora"/>
                <a:cs typeface="Sora"/>
                <a:sym typeface="Sora"/>
              </a:rPr>
              <a:t>05</a:t>
            </a:r>
            <a:endParaRPr b="1" sz="1200">
              <a:solidFill>
                <a:schemeClr val="lt1"/>
              </a:solidFill>
              <a:latin typeface="Sora"/>
              <a:ea typeface="Sora"/>
              <a:cs typeface="Sora"/>
              <a:sym typeface="Sora"/>
            </a:endParaRPr>
          </a:p>
        </p:txBody>
      </p:sp>
      <p:sp>
        <p:nvSpPr>
          <p:cNvPr id="1297" name="Google Shape;1297;p70"/>
          <p:cNvSpPr/>
          <p:nvPr/>
        </p:nvSpPr>
        <p:spPr>
          <a:xfrm>
            <a:off x="6947650" y="1144550"/>
            <a:ext cx="626100" cy="626100"/>
          </a:xfrm>
          <a:prstGeom prst="ellipse">
            <a:avLst/>
          </a:prstGeom>
          <a:gradFill>
            <a:gsLst>
              <a:gs pos="0">
                <a:srgbClr val="00A44A">
                  <a:alpha val="71764"/>
                </a:srgbClr>
              </a:gs>
              <a:gs pos="100000">
                <a:schemeClr val="lt2"/>
              </a:gs>
            </a:gsLst>
            <a:path path="circle">
              <a:fillToRect b="50%" l="50%" r="50%" t="50%"/>
            </a:path>
            <a:tileRect/>
          </a:gradFill>
          <a:ln>
            <a:noFill/>
          </a:ln>
          <a:effectLst>
            <a:outerShdw blurRad="242888" rotWithShape="0" algn="bl" dir="6540000" dist="200025">
              <a:schemeClr val="lt2">
                <a:alpha val="36000"/>
              </a:scheme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en" sz="2300">
                <a:solidFill>
                  <a:schemeClr val="lt1"/>
                </a:solidFill>
                <a:latin typeface="Sora"/>
                <a:ea typeface="Sora"/>
                <a:cs typeface="Sora"/>
                <a:sym typeface="Sora"/>
              </a:rPr>
              <a:t>03</a:t>
            </a:r>
            <a:endParaRPr b="1" sz="1200">
              <a:solidFill>
                <a:schemeClr val="lt1"/>
              </a:solidFill>
              <a:latin typeface="Sora"/>
              <a:ea typeface="Sora"/>
              <a:cs typeface="Sora"/>
              <a:sym typeface="Sora"/>
            </a:endParaRPr>
          </a:p>
        </p:txBody>
      </p:sp>
      <p:sp>
        <p:nvSpPr>
          <p:cNvPr id="1298" name="Google Shape;1298;p70"/>
          <p:cNvSpPr/>
          <p:nvPr/>
        </p:nvSpPr>
        <p:spPr>
          <a:xfrm>
            <a:off x="6947650" y="2999000"/>
            <a:ext cx="626100" cy="626100"/>
          </a:xfrm>
          <a:prstGeom prst="ellipse">
            <a:avLst/>
          </a:prstGeom>
          <a:gradFill>
            <a:gsLst>
              <a:gs pos="0">
                <a:srgbClr val="00A44A">
                  <a:alpha val="71764"/>
                </a:srgbClr>
              </a:gs>
              <a:gs pos="100000">
                <a:schemeClr val="lt2"/>
              </a:gs>
            </a:gsLst>
            <a:path path="circle">
              <a:fillToRect b="50%" l="50%" r="50%" t="50%"/>
            </a:path>
            <a:tileRect/>
          </a:gradFill>
          <a:ln>
            <a:noFill/>
          </a:ln>
          <a:effectLst>
            <a:outerShdw blurRad="242888" rotWithShape="0" algn="bl" dir="6540000" dist="200025">
              <a:schemeClr val="lt2">
                <a:alpha val="36000"/>
              </a:scheme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en" sz="2300">
                <a:solidFill>
                  <a:schemeClr val="lt1"/>
                </a:solidFill>
                <a:latin typeface="Sora"/>
                <a:ea typeface="Sora"/>
                <a:cs typeface="Sora"/>
                <a:sym typeface="Sora"/>
              </a:rPr>
              <a:t>06</a:t>
            </a:r>
            <a:endParaRPr b="1" sz="1200">
              <a:solidFill>
                <a:schemeClr val="lt1"/>
              </a:solidFill>
              <a:latin typeface="Sora"/>
              <a:ea typeface="Sora"/>
              <a:cs typeface="Sora"/>
              <a:sym typeface="Sor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sp>
        <p:nvSpPr>
          <p:cNvPr id="1303" name="Google Shape;1303;p71"/>
          <p:cNvSpPr/>
          <p:nvPr/>
        </p:nvSpPr>
        <p:spPr>
          <a:xfrm rot="10800000">
            <a:off x="279900" y="241038"/>
            <a:ext cx="8584038" cy="2484915"/>
          </a:xfrm>
          <a:custGeom>
            <a:rect b="b" l="l" r="r" t="t"/>
            <a:pathLst>
              <a:path extrusionOk="0" h="65843" w="227452">
                <a:moveTo>
                  <a:pt x="88800" y="0"/>
                </a:moveTo>
                <a:cubicBezTo>
                  <a:pt x="78068" y="0"/>
                  <a:pt x="69106" y="8113"/>
                  <a:pt x="59849" y="13775"/>
                </a:cubicBezTo>
                <a:cubicBezTo>
                  <a:pt x="48657" y="20632"/>
                  <a:pt x="35652" y="24128"/>
                  <a:pt x="22660" y="24128"/>
                </a:cubicBezTo>
                <a:cubicBezTo>
                  <a:pt x="14976" y="24128"/>
                  <a:pt x="7297" y="22905"/>
                  <a:pt x="0" y="20431"/>
                </a:cubicBezTo>
                <a:lnTo>
                  <a:pt x="0" y="59763"/>
                </a:lnTo>
                <a:cubicBezTo>
                  <a:pt x="0" y="63107"/>
                  <a:pt x="2706" y="65842"/>
                  <a:pt x="6079" y="65842"/>
                </a:cubicBezTo>
                <a:lnTo>
                  <a:pt x="221372" y="65842"/>
                </a:lnTo>
                <a:cubicBezTo>
                  <a:pt x="224746" y="65842"/>
                  <a:pt x="227451" y="63107"/>
                  <a:pt x="227451" y="59763"/>
                </a:cubicBezTo>
                <a:lnTo>
                  <a:pt x="227451" y="13775"/>
                </a:lnTo>
                <a:cubicBezTo>
                  <a:pt x="220943" y="11004"/>
                  <a:pt x="213752" y="9903"/>
                  <a:pt x="206564" y="9903"/>
                </a:cubicBezTo>
                <a:cubicBezTo>
                  <a:pt x="203580" y="9903"/>
                  <a:pt x="200597" y="10092"/>
                  <a:pt x="197664" y="10431"/>
                </a:cubicBezTo>
                <a:cubicBezTo>
                  <a:pt x="184685" y="11921"/>
                  <a:pt x="172162" y="16024"/>
                  <a:pt x="159304" y="18334"/>
                </a:cubicBezTo>
                <a:cubicBezTo>
                  <a:pt x="153998" y="19275"/>
                  <a:pt x="148546" y="19890"/>
                  <a:pt x="143142" y="19890"/>
                </a:cubicBezTo>
                <a:cubicBezTo>
                  <a:pt x="135452" y="19890"/>
                  <a:pt x="127858" y="18645"/>
                  <a:pt x="120914" y="15325"/>
                </a:cubicBezTo>
                <a:cubicBezTo>
                  <a:pt x="110215" y="10218"/>
                  <a:pt x="101036" y="218"/>
                  <a:pt x="89273" y="6"/>
                </a:cubicBezTo>
                <a:cubicBezTo>
                  <a:pt x="89115" y="2"/>
                  <a:pt x="88957" y="0"/>
                  <a:pt x="88800" y="0"/>
                </a:cubicBezTo>
                <a:close/>
              </a:path>
            </a:pathLst>
          </a:custGeom>
          <a:solidFill>
            <a:srgbClr val="CCCCCC">
              <a:alpha val="21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71"/>
          <p:cNvSpPr txBox="1"/>
          <p:nvPr>
            <p:ph type="title"/>
          </p:nvPr>
        </p:nvSpPr>
        <p:spPr>
          <a:xfrm>
            <a:off x="4458375" y="2837400"/>
            <a:ext cx="39708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Tablet mockup</a:t>
            </a:r>
            <a:endParaRPr/>
          </a:p>
        </p:txBody>
      </p:sp>
      <p:sp>
        <p:nvSpPr>
          <p:cNvPr id="1305" name="Google Shape;1305;p71"/>
          <p:cNvSpPr txBox="1"/>
          <p:nvPr>
            <p:ph idx="1" type="subTitle"/>
          </p:nvPr>
        </p:nvSpPr>
        <p:spPr>
          <a:xfrm>
            <a:off x="4458375" y="3410100"/>
            <a:ext cx="3587700" cy="103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sp>
        <p:nvSpPr>
          <p:cNvPr id="1306" name="Google Shape;1306;p71"/>
          <p:cNvSpPr/>
          <p:nvPr/>
        </p:nvSpPr>
        <p:spPr>
          <a:xfrm>
            <a:off x="1509350" y="764575"/>
            <a:ext cx="2332500" cy="3320400"/>
          </a:xfrm>
          <a:prstGeom prst="roundRect">
            <a:avLst>
              <a:gd fmla="val 6398" name="adj"/>
            </a:avLst>
          </a:prstGeom>
          <a:gradFill>
            <a:gsLst>
              <a:gs pos="0">
                <a:schemeClr val="accent1"/>
              </a:gs>
              <a:gs pos="100000">
                <a:srgbClr val="FF804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71"/>
          <p:cNvSpPr/>
          <p:nvPr/>
        </p:nvSpPr>
        <p:spPr>
          <a:xfrm>
            <a:off x="2499621" y="3887197"/>
            <a:ext cx="351900" cy="138300"/>
          </a:xfrm>
          <a:prstGeom prst="roundRect">
            <a:avLst>
              <a:gd fmla="val 50000" name="adj"/>
            </a:avLst>
          </a:prstGeom>
          <a:gradFill>
            <a:gsLst>
              <a:gs pos="0">
                <a:srgbClr val="EDEDED"/>
              </a:gs>
              <a:gs pos="100000">
                <a:srgbClr val="EAEAEA"/>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08" name="Google Shape;1308;p71"/>
          <p:cNvPicPr preferRelativeResize="0"/>
          <p:nvPr/>
        </p:nvPicPr>
        <p:blipFill rotWithShape="1">
          <a:blip r:embed="rId3">
            <a:alphaModFix/>
          </a:blip>
          <a:srcRect b="4469" l="55238" r="9399" t="4687"/>
          <a:stretch/>
        </p:blipFill>
        <p:spPr>
          <a:xfrm>
            <a:off x="1658732" y="915357"/>
            <a:ext cx="2020200" cy="2919372"/>
          </a:xfrm>
          <a:prstGeom prst="rect">
            <a:avLst/>
          </a:prstGeom>
          <a:noFill/>
          <a:ln>
            <a:noFill/>
          </a:ln>
        </p:spPr>
      </p:pic>
      <p:grpSp>
        <p:nvGrpSpPr>
          <p:cNvPr id="1309" name="Google Shape;1309;p71"/>
          <p:cNvGrpSpPr/>
          <p:nvPr/>
        </p:nvGrpSpPr>
        <p:grpSpPr>
          <a:xfrm flipH="1" rot="5400000">
            <a:off x="4628686" y="-1371496"/>
            <a:ext cx="3247072" cy="3247072"/>
            <a:chOff x="6845520" y="561888"/>
            <a:chExt cx="4046700" cy="4046700"/>
          </a:xfrm>
        </p:grpSpPr>
        <p:sp>
          <p:nvSpPr>
            <p:cNvPr id="1310" name="Google Shape;1310;p71"/>
            <p:cNvSpPr/>
            <p:nvPr/>
          </p:nvSpPr>
          <p:spPr>
            <a:xfrm flipH="1">
              <a:off x="7306725" y="1023105"/>
              <a:ext cx="3101400" cy="3101400"/>
            </a:xfrm>
            <a:prstGeom prst="arc">
              <a:avLst>
                <a:gd fmla="val 16200000" name="adj1"/>
                <a:gd fmla="val 5414905"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71"/>
            <p:cNvSpPr/>
            <p:nvPr/>
          </p:nvSpPr>
          <p:spPr>
            <a:xfrm flipH="1">
              <a:off x="7073540" y="789791"/>
              <a:ext cx="3567900" cy="3567900"/>
            </a:xfrm>
            <a:prstGeom prst="arc">
              <a:avLst>
                <a:gd fmla="val 16200000" name="adj1"/>
                <a:gd fmla="val 5408913"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71"/>
            <p:cNvSpPr/>
            <p:nvPr/>
          </p:nvSpPr>
          <p:spPr>
            <a:xfrm flipH="1">
              <a:off x="6845520" y="561888"/>
              <a:ext cx="4046700" cy="4046700"/>
            </a:xfrm>
            <a:prstGeom prst="arc">
              <a:avLst>
                <a:gd fmla="val 16200000" name="adj1"/>
                <a:gd fmla="val 5336663"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71"/>
            <p:cNvSpPr/>
            <p:nvPr/>
          </p:nvSpPr>
          <p:spPr>
            <a:xfrm flipH="1">
              <a:off x="7539986" y="1256344"/>
              <a:ext cx="2634900" cy="2634900"/>
            </a:xfrm>
            <a:prstGeom prst="arc">
              <a:avLst>
                <a:gd fmla="val 16200000" name="adj1"/>
                <a:gd fmla="val 5412166"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72"/>
          <p:cNvSpPr/>
          <p:nvPr/>
        </p:nvSpPr>
        <p:spPr>
          <a:xfrm flipH="1">
            <a:off x="283150" y="236425"/>
            <a:ext cx="5068928" cy="4663842"/>
          </a:xfrm>
          <a:custGeom>
            <a:rect b="b" l="l" r="r" t="t"/>
            <a:pathLst>
              <a:path extrusionOk="0" h="151645" w="164229">
                <a:moveTo>
                  <a:pt x="120125" y="1"/>
                </a:moveTo>
                <a:cubicBezTo>
                  <a:pt x="112222" y="2736"/>
                  <a:pt x="105200" y="7052"/>
                  <a:pt x="100580" y="13587"/>
                </a:cubicBezTo>
                <a:cubicBezTo>
                  <a:pt x="96933" y="18755"/>
                  <a:pt x="95717" y="25290"/>
                  <a:pt x="95899" y="31582"/>
                </a:cubicBezTo>
                <a:cubicBezTo>
                  <a:pt x="96082" y="37904"/>
                  <a:pt x="97389" y="44135"/>
                  <a:pt x="97875" y="50427"/>
                </a:cubicBezTo>
                <a:cubicBezTo>
                  <a:pt x="98696" y="60913"/>
                  <a:pt x="96720" y="72524"/>
                  <a:pt x="88817" y="79424"/>
                </a:cubicBezTo>
                <a:cubicBezTo>
                  <a:pt x="79060" y="87965"/>
                  <a:pt x="62859" y="87266"/>
                  <a:pt x="54987" y="97540"/>
                </a:cubicBezTo>
                <a:cubicBezTo>
                  <a:pt x="52707" y="100519"/>
                  <a:pt x="51400" y="104166"/>
                  <a:pt x="50367" y="107783"/>
                </a:cubicBezTo>
                <a:cubicBezTo>
                  <a:pt x="48634" y="113832"/>
                  <a:pt x="47479" y="120094"/>
                  <a:pt x="44895" y="125838"/>
                </a:cubicBezTo>
                <a:cubicBezTo>
                  <a:pt x="42312" y="131583"/>
                  <a:pt x="37995" y="136933"/>
                  <a:pt x="32008" y="138908"/>
                </a:cubicBezTo>
                <a:cubicBezTo>
                  <a:pt x="29287" y="139803"/>
                  <a:pt x="26428" y="139956"/>
                  <a:pt x="23540" y="139956"/>
                </a:cubicBezTo>
                <a:cubicBezTo>
                  <a:pt x="22032" y="139956"/>
                  <a:pt x="20516" y="139915"/>
                  <a:pt x="19007" y="139915"/>
                </a:cubicBezTo>
                <a:cubicBezTo>
                  <a:pt x="16241" y="139915"/>
                  <a:pt x="13500" y="140055"/>
                  <a:pt x="10883" y="140854"/>
                </a:cubicBezTo>
                <a:cubicBezTo>
                  <a:pt x="5806" y="142434"/>
                  <a:pt x="1703" y="146629"/>
                  <a:pt x="1" y="151644"/>
                </a:cubicBezTo>
                <a:lnTo>
                  <a:pt x="158150" y="151644"/>
                </a:lnTo>
                <a:cubicBezTo>
                  <a:pt x="161493" y="151644"/>
                  <a:pt x="164229" y="148909"/>
                  <a:pt x="164229" y="145565"/>
                </a:cubicBezTo>
                <a:lnTo>
                  <a:pt x="164229" y="6080"/>
                </a:lnTo>
                <a:cubicBezTo>
                  <a:pt x="164229" y="2706"/>
                  <a:pt x="161493" y="1"/>
                  <a:pt x="158150" y="1"/>
                </a:cubicBezTo>
                <a:close/>
              </a:path>
            </a:pathLst>
          </a:custGeom>
          <a:solidFill>
            <a:srgbClr val="CCCCCC">
              <a:alpha val="21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72"/>
          <p:cNvSpPr txBox="1"/>
          <p:nvPr>
            <p:ph type="title"/>
          </p:nvPr>
        </p:nvSpPr>
        <p:spPr>
          <a:xfrm>
            <a:off x="853288" y="1377200"/>
            <a:ext cx="3051600" cy="135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Laptop m</a:t>
            </a:r>
            <a:r>
              <a:rPr lang="en"/>
              <a:t>ockup</a:t>
            </a:r>
            <a:endParaRPr/>
          </a:p>
        </p:txBody>
      </p:sp>
      <p:sp>
        <p:nvSpPr>
          <p:cNvPr id="1320" name="Google Shape;1320;p72"/>
          <p:cNvSpPr txBox="1"/>
          <p:nvPr>
            <p:ph idx="1" type="subTitle"/>
          </p:nvPr>
        </p:nvSpPr>
        <p:spPr>
          <a:xfrm>
            <a:off x="853288" y="2734299"/>
            <a:ext cx="3051600" cy="103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 work. Just right-click on it and select “Replace image”</a:t>
            </a:r>
            <a:endParaRPr/>
          </a:p>
        </p:txBody>
      </p:sp>
      <p:sp>
        <p:nvSpPr>
          <p:cNvPr id="1321" name="Google Shape;1321;p72"/>
          <p:cNvSpPr/>
          <p:nvPr/>
        </p:nvSpPr>
        <p:spPr>
          <a:xfrm rot="652">
            <a:off x="4673030" y="1377488"/>
            <a:ext cx="3165600" cy="1943100"/>
          </a:xfrm>
          <a:prstGeom prst="rect">
            <a:avLst/>
          </a:prstGeom>
          <a:gradFill>
            <a:gsLst>
              <a:gs pos="0">
                <a:schemeClr val="accent1"/>
              </a:gs>
              <a:gs pos="100000">
                <a:srgbClr val="FF804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2" name="Google Shape;1322;p72"/>
          <p:cNvGrpSpPr/>
          <p:nvPr/>
        </p:nvGrpSpPr>
        <p:grpSpPr>
          <a:xfrm>
            <a:off x="4306230" y="3319826"/>
            <a:ext cx="3984490" cy="303807"/>
            <a:chOff x="4147050" y="3527025"/>
            <a:chExt cx="4185389" cy="319125"/>
          </a:xfrm>
        </p:grpSpPr>
        <p:sp>
          <p:nvSpPr>
            <p:cNvPr id="1323" name="Google Shape;1323;p72"/>
            <p:cNvSpPr/>
            <p:nvPr/>
          </p:nvSpPr>
          <p:spPr>
            <a:xfrm>
              <a:off x="4148075" y="3527025"/>
              <a:ext cx="4184364" cy="159525"/>
            </a:xfrm>
            <a:custGeom>
              <a:rect b="b" l="l" r="r" t="t"/>
              <a:pathLst>
                <a:path extrusionOk="0" h="6381" w="163006">
                  <a:moveTo>
                    <a:pt x="16957" y="0"/>
                  </a:moveTo>
                  <a:lnTo>
                    <a:pt x="0" y="6381"/>
                  </a:lnTo>
                  <a:lnTo>
                    <a:pt x="163006" y="6381"/>
                  </a:lnTo>
                  <a:lnTo>
                    <a:pt x="146414" y="0"/>
                  </a:lnTo>
                  <a:close/>
                </a:path>
              </a:pathLst>
            </a:custGeom>
            <a:gradFill>
              <a:gsLst>
                <a:gs pos="0">
                  <a:schemeClr val="accent1"/>
                </a:gs>
                <a:gs pos="100000">
                  <a:srgbClr val="FF8042"/>
                </a:gs>
              </a:gsLst>
              <a:lin ang="0" scaled="0"/>
            </a:gradFill>
            <a:ln>
              <a:noFill/>
            </a:ln>
          </p:spPr>
        </p:sp>
        <p:sp>
          <p:nvSpPr>
            <p:cNvPr id="1324" name="Google Shape;1324;p72"/>
            <p:cNvSpPr/>
            <p:nvPr/>
          </p:nvSpPr>
          <p:spPr>
            <a:xfrm>
              <a:off x="4147050" y="3686550"/>
              <a:ext cx="4184400" cy="159600"/>
            </a:xfrm>
            <a:prstGeom prst="rect">
              <a:avLst/>
            </a:prstGeom>
            <a:gradFill>
              <a:gsLst>
                <a:gs pos="0">
                  <a:schemeClr val="accent1"/>
                </a:gs>
                <a:gs pos="100000">
                  <a:srgbClr val="FF804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25" name="Google Shape;1325;p72"/>
          <p:cNvPicPr preferRelativeResize="0"/>
          <p:nvPr/>
        </p:nvPicPr>
        <p:blipFill rotWithShape="1">
          <a:blip r:embed="rId3">
            <a:alphaModFix/>
          </a:blip>
          <a:srcRect b="0" l="347" r="357" t="0"/>
          <a:stretch/>
        </p:blipFill>
        <p:spPr>
          <a:xfrm>
            <a:off x="4785273" y="1535107"/>
            <a:ext cx="2937898" cy="1664233"/>
          </a:xfrm>
          <a:prstGeom prst="rect">
            <a:avLst/>
          </a:prstGeom>
          <a:noFill/>
          <a:ln>
            <a:noFill/>
          </a:ln>
        </p:spPr>
      </p:pic>
      <p:grpSp>
        <p:nvGrpSpPr>
          <p:cNvPr id="1326" name="Google Shape;1326;p72"/>
          <p:cNvGrpSpPr/>
          <p:nvPr/>
        </p:nvGrpSpPr>
        <p:grpSpPr>
          <a:xfrm>
            <a:off x="1637654" y="4075875"/>
            <a:ext cx="1482900" cy="824400"/>
            <a:chOff x="6978579" y="243300"/>
            <a:chExt cx="1482900" cy="824400"/>
          </a:xfrm>
        </p:grpSpPr>
        <p:cxnSp>
          <p:nvCxnSpPr>
            <p:cNvPr id="1327" name="Google Shape;1327;p72"/>
            <p:cNvCxnSpPr/>
            <p:nvPr/>
          </p:nvCxnSpPr>
          <p:spPr>
            <a:xfrm>
              <a:off x="7193675" y="243300"/>
              <a:ext cx="0" cy="824400"/>
            </a:xfrm>
            <a:prstGeom prst="straightConnector1">
              <a:avLst/>
            </a:prstGeom>
            <a:noFill/>
            <a:ln cap="flat" cmpd="sng" w="9525">
              <a:solidFill>
                <a:schemeClr val="accent3"/>
              </a:solidFill>
              <a:prstDash val="solid"/>
              <a:round/>
              <a:headEnd len="med" w="med" type="none"/>
              <a:tailEnd len="med" w="med" type="none"/>
            </a:ln>
          </p:spPr>
        </p:cxnSp>
        <p:cxnSp>
          <p:nvCxnSpPr>
            <p:cNvPr id="1328" name="Google Shape;1328;p72"/>
            <p:cNvCxnSpPr/>
            <p:nvPr/>
          </p:nvCxnSpPr>
          <p:spPr>
            <a:xfrm>
              <a:off x="7409740" y="243300"/>
              <a:ext cx="0" cy="824400"/>
            </a:xfrm>
            <a:prstGeom prst="straightConnector1">
              <a:avLst/>
            </a:prstGeom>
            <a:noFill/>
            <a:ln cap="flat" cmpd="sng" w="9525">
              <a:solidFill>
                <a:schemeClr val="accent3"/>
              </a:solidFill>
              <a:prstDash val="solid"/>
              <a:round/>
              <a:headEnd len="med" w="med" type="none"/>
              <a:tailEnd len="med" w="med" type="none"/>
            </a:ln>
          </p:spPr>
        </p:cxnSp>
        <p:cxnSp>
          <p:nvCxnSpPr>
            <p:cNvPr id="1329" name="Google Shape;1329;p72"/>
            <p:cNvCxnSpPr/>
            <p:nvPr/>
          </p:nvCxnSpPr>
          <p:spPr>
            <a:xfrm>
              <a:off x="7625805" y="243300"/>
              <a:ext cx="0" cy="824400"/>
            </a:xfrm>
            <a:prstGeom prst="straightConnector1">
              <a:avLst/>
            </a:prstGeom>
            <a:noFill/>
            <a:ln cap="flat" cmpd="sng" w="9525">
              <a:solidFill>
                <a:schemeClr val="accent3"/>
              </a:solidFill>
              <a:prstDash val="solid"/>
              <a:round/>
              <a:headEnd len="med" w="med" type="none"/>
              <a:tailEnd len="med" w="med" type="none"/>
            </a:ln>
          </p:spPr>
        </p:cxnSp>
        <p:cxnSp>
          <p:nvCxnSpPr>
            <p:cNvPr id="1330" name="Google Shape;1330;p72"/>
            <p:cNvCxnSpPr/>
            <p:nvPr/>
          </p:nvCxnSpPr>
          <p:spPr>
            <a:xfrm>
              <a:off x="7841870" y="243300"/>
              <a:ext cx="0" cy="824400"/>
            </a:xfrm>
            <a:prstGeom prst="straightConnector1">
              <a:avLst/>
            </a:prstGeom>
            <a:noFill/>
            <a:ln cap="flat" cmpd="sng" w="9525">
              <a:solidFill>
                <a:schemeClr val="accent3"/>
              </a:solidFill>
              <a:prstDash val="solid"/>
              <a:round/>
              <a:headEnd len="med" w="med" type="none"/>
              <a:tailEnd len="med" w="med" type="none"/>
            </a:ln>
          </p:spPr>
        </p:cxnSp>
        <p:cxnSp>
          <p:nvCxnSpPr>
            <p:cNvPr id="1331" name="Google Shape;1331;p72"/>
            <p:cNvCxnSpPr/>
            <p:nvPr/>
          </p:nvCxnSpPr>
          <p:spPr>
            <a:xfrm>
              <a:off x="8057935" y="243300"/>
              <a:ext cx="0" cy="824400"/>
            </a:xfrm>
            <a:prstGeom prst="straightConnector1">
              <a:avLst/>
            </a:prstGeom>
            <a:noFill/>
            <a:ln cap="flat" cmpd="sng" w="9525">
              <a:solidFill>
                <a:schemeClr val="accent3"/>
              </a:solidFill>
              <a:prstDash val="solid"/>
              <a:round/>
              <a:headEnd len="med" w="med" type="none"/>
              <a:tailEnd len="med" w="med" type="none"/>
            </a:ln>
          </p:spPr>
        </p:cxnSp>
        <p:cxnSp>
          <p:nvCxnSpPr>
            <p:cNvPr id="1332" name="Google Shape;1332;p72"/>
            <p:cNvCxnSpPr/>
            <p:nvPr/>
          </p:nvCxnSpPr>
          <p:spPr>
            <a:xfrm>
              <a:off x="8274000" y="243300"/>
              <a:ext cx="0" cy="824400"/>
            </a:xfrm>
            <a:prstGeom prst="straightConnector1">
              <a:avLst/>
            </a:prstGeom>
            <a:noFill/>
            <a:ln cap="flat" cmpd="sng" w="9525">
              <a:solidFill>
                <a:schemeClr val="accent3"/>
              </a:solidFill>
              <a:prstDash val="solid"/>
              <a:round/>
              <a:headEnd len="med" w="med" type="none"/>
              <a:tailEnd len="med" w="med" type="none"/>
            </a:ln>
          </p:spPr>
        </p:cxnSp>
        <p:cxnSp>
          <p:nvCxnSpPr>
            <p:cNvPr id="1333" name="Google Shape;1333;p72"/>
            <p:cNvCxnSpPr/>
            <p:nvPr/>
          </p:nvCxnSpPr>
          <p:spPr>
            <a:xfrm>
              <a:off x="7720029" y="-322626"/>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1334" name="Google Shape;1334;p72"/>
            <p:cNvCxnSpPr/>
            <p:nvPr/>
          </p:nvCxnSpPr>
          <p:spPr>
            <a:xfrm>
              <a:off x="7720029" y="-106564"/>
              <a:ext cx="0" cy="1482900"/>
            </a:xfrm>
            <a:prstGeom prst="straightConnector1">
              <a:avLst/>
            </a:prstGeom>
            <a:noFill/>
            <a:ln cap="flat" cmpd="sng" w="9525">
              <a:solidFill>
                <a:schemeClr val="accent3"/>
              </a:solidFill>
              <a:prstDash val="solid"/>
              <a:round/>
              <a:headEnd len="med" w="med" type="none"/>
              <a:tailEnd len="med" w="med" type="none"/>
            </a:ln>
          </p:spPr>
        </p:cxnSp>
        <p:cxnSp>
          <p:nvCxnSpPr>
            <p:cNvPr id="1335" name="Google Shape;1335;p72"/>
            <p:cNvCxnSpPr/>
            <p:nvPr/>
          </p:nvCxnSpPr>
          <p:spPr>
            <a:xfrm>
              <a:off x="7720029" y="109497"/>
              <a:ext cx="0" cy="1482900"/>
            </a:xfrm>
            <a:prstGeom prst="straightConnector1">
              <a:avLst/>
            </a:prstGeom>
            <a:noFill/>
            <a:ln cap="flat" cmpd="sng" w="9525">
              <a:solidFill>
                <a:schemeClr val="accent3"/>
              </a:solidFill>
              <a:prstDash val="solid"/>
              <a:round/>
              <a:headEnd len="med" w="med" type="none"/>
              <a:tailEnd len="med" w="med" type="none"/>
            </a:ln>
          </p:spPr>
        </p:cxn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73"/>
          <p:cNvSpPr txBox="1"/>
          <p:nvPr>
            <p:ph type="title"/>
          </p:nvPr>
        </p:nvSpPr>
        <p:spPr>
          <a:xfrm>
            <a:off x="4221975" y="1952561"/>
            <a:ext cx="3217800" cy="123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Smartphone mockup</a:t>
            </a:r>
            <a:endParaRPr/>
          </a:p>
        </p:txBody>
      </p:sp>
      <p:sp>
        <p:nvSpPr>
          <p:cNvPr id="1341" name="Google Shape;1341;p73"/>
          <p:cNvSpPr txBox="1"/>
          <p:nvPr>
            <p:ph idx="1" type="subTitle"/>
          </p:nvPr>
        </p:nvSpPr>
        <p:spPr>
          <a:xfrm>
            <a:off x="4221975" y="3185062"/>
            <a:ext cx="2907600" cy="103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sp>
        <p:nvSpPr>
          <p:cNvPr id="1342" name="Google Shape;1342;p73"/>
          <p:cNvSpPr/>
          <p:nvPr/>
        </p:nvSpPr>
        <p:spPr>
          <a:xfrm>
            <a:off x="1704225" y="934950"/>
            <a:ext cx="1758300" cy="3150000"/>
          </a:xfrm>
          <a:prstGeom prst="roundRect">
            <a:avLst>
              <a:gd fmla="val 7860" name="adj"/>
            </a:avLst>
          </a:prstGeom>
          <a:gradFill>
            <a:gsLst>
              <a:gs pos="0">
                <a:schemeClr val="accent1"/>
              </a:gs>
              <a:gs pos="100000">
                <a:srgbClr val="FF804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73"/>
          <p:cNvSpPr/>
          <p:nvPr/>
        </p:nvSpPr>
        <p:spPr>
          <a:xfrm>
            <a:off x="2399422" y="3823403"/>
            <a:ext cx="367800" cy="144600"/>
          </a:xfrm>
          <a:prstGeom prst="roundRect">
            <a:avLst>
              <a:gd fmla="val 50000" name="adj"/>
            </a:avLst>
          </a:prstGeom>
          <a:gradFill>
            <a:gsLst>
              <a:gs pos="0">
                <a:srgbClr val="EDEDED"/>
              </a:gs>
              <a:gs pos="100000">
                <a:srgbClr val="EAEAEA"/>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4" name="Google Shape;1344;p73"/>
          <p:cNvPicPr preferRelativeResize="0"/>
          <p:nvPr/>
        </p:nvPicPr>
        <p:blipFill rotWithShape="1">
          <a:blip r:embed="rId3">
            <a:alphaModFix/>
          </a:blip>
          <a:srcRect b="4676" l="59430" r="11203" t="4685"/>
          <a:stretch/>
        </p:blipFill>
        <p:spPr>
          <a:xfrm>
            <a:off x="1814962" y="1072800"/>
            <a:ext cx="1536826" cy="26680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sp>
        <p:nvSpPr>
          <p:cNvPr id="1349" name="Google Shape;1349;p74"/>
          <p:cNvSpPr/>
          <p:nvPr/>
        </p:nvSpPr>
        <p:spPr>
          <a:xfrm>
            <a:off x="1930989" y="1252425"/>
            <a:ext cx="2022300" cy="2022300"/>
          </a:xfrm>
          <a:prstGeom prst="ellipse">
            <a:avLst/>
          </a:prstGeom>
          <a:gradFill>
            <a:gsLst>
              <a:gs pos="0">
                <a:schemeClr val="accent1"/>
              </a:gs>
              <a:gs pos="100000">
                <a:srgbClr val="FF804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74"/>
          <p:cNvSpPr txBox="1"/>
          <p:nvPr>
            <p:ph idx="3" type="subTitle"/>
          </p:nvPr>
        </p:nvSpPr>
        <p:spPr>
          <a:xfrm>
            <a:off x="1619850" y="3847425"/>
            <a:ext cx="25191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1351" name="Google Shape;1351;p7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1352" name="Google Shape;1352;p74"/>
          <p:cNvSpPr txBox="1"/>
          <p:nvPr>
            <p:ph idx="1" type="subTitle"/>
          </p:nvPr>
        </p:nvSpPr>
        <p:spPr>
          <a:xfrm>
            <a:off x="1619850" y="3350925"/>
            <a:ext cx="25191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Jenna Doe</a:t>
            </a:r>
            <a:endParaRPr/>
          </a:p>
        </p:txBody>
      </p:sp>
      <p:sp>
        <p:nvSpPr>
          <p:cNvPr id="1353" name="Google Shape;1353;p74"/>
          <p:cNvSpPr txBox="1"/>
          <p:nvPr>
            <p:ph idx="2" type="subTitle"/>
          </p:nvPr>
        </p:nvSpPr>
        <p:spPr>
          <a:xfrm>
            <a:off x="4786376" y="3350925"/>
            <a:ext cx="25191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Timmy Jimmy</a:t>
            </a:r>
            <a:endParaRPr/>
          </a:p>
        </p:txBody>
      </p:sp>
      <p:sp>
        <p:nvSpPr>
          <p:cNvPr id="1354" name="Google Shape;1354;p74"/>
          <p:cNvSpPr txBox="1"/>
          <p:nvPr>
            <p:ph idx="4" type="subTitle"/>
          </p:nvPr>
        </p:nvSpPr>
        <p:spPr>
          <a:xfrm>
            <a:off x="4786376" y="3847425"/>
            <a:ext cx="25191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pic>
        <p:nvPicPr>
          <p:cNvPr id="1355" name="Google Shape;1355;p74"/>
          <p:cNvPicPr preferRelativeResize="0"/>
          <p:nvPr/>
        </p:nvPicPr>
        <p:blipFill rotWithShape="1">
          <a:blip r:embed="rId3">
            <a:alphaModFix amt="80000"/>
          </a:blip>
          <a:srcRect b="22069" l="24624" r="22680" t="0"/>
          <a:stretch/>
        </p:blipFill>
        <p:spPr>
          <a:xfrm>
            <a:off x="1916175" y="1252425"/>
            <a:ext cx="2051700" cy="2022300"/>
          </a:xfrm>
          <a:prstGeom prst="ellipse">
            <a:avLst/>
          </a:prstGeom>
          <a:noFill/>
          <a:ln>
            <a:noFill/>
          </a:ln>
        </p:spPr>
      </p:pic>
      <p:sp>
        <p:nvSpPr>
          <p:cNvPr id="1356" name="Google Shape;1356;p74"/>
          <p:cNvSpPr/>
          <p:nvPr/>
        </p:nvSpPr>
        <p:spPr>
          <a:xfrm>
            <a:off x="5034889" y="1252425"/>
            <a:ext cx="2022300" cy="2022300"/>
          </a:xfrm>
          <a:prstGeom prst="ellipse">
            <a:avLst/>
          </a:prstGeom>
          <a:gradFill>
            <a:gsLst>
              <a:gs pos="0">
                <a:schemeClr val="accent1"/>
              </a:gs>
              <a:gs pos="100000">
                <a:srgbClr val="FF804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7" name="Google Shape;1357;p74"/>
          <p:cNvPicPr preferRelativeResize="0"/>
          <p:nvPr/>
        </p:nvPicPr>
        <p:blipFill rotWithShape="1">
          <a:blip r:embed="rId4">
            <a:alphaModFix amt="80000"/>
          </a:blip>
          <a:srcRect b="28100" l="39651" r="12975" t="1842"/>
          <a:stretch/>
        </p:blipFill>
        <p:spPr>
          <a:xfrm>
            <a:off x="5020075" y="1252425"/>
            <a:ext cx="2051700" cy="2022300"/>
          </a:xfrm>
          <a:prstGeom prst="ellipse">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sp>
        <p:nvSpPr>
          <p:cNvPr id="1362" name="Google Shape;1362;p75"/>
          <p:cNvSpPr txBox="1"/>
          <p:nvPr>
            <p:ph type="ctrTitle"/>
          </p:nvPr>
        </p:nvSpPr>
        <p:spPr>
          <a:xfrm>
            <a:off x="2786698" y="535000"/>
            <a:ext cx="3570600" cy="99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1363" name="Google Shape;1363;p75"/>
          <p:cNvSpPr txBox="1"/>
          <p:nvPr>
            <p:ph idx="1" type="subTitle"/>
          </p:nvPr>
        </p:nvSpPr>
        <p:spPr>
          <a:xfrm>
            <a:off x="2782648" y="1524175"/>
            <a:ext cx="3578700" cy="117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solidFill>
                  <a:srgbClr val="434343"/>
                </a:solidFill>
              </a:rPr>
              <a:t>Do you have any questions?</a:t>
            </a:r>
            <a:endParaRPr>
              <a:solidFill>
                <a:srgbClr val="434343"/>
              </a:solidFill>
            </a:endParaRPr>
          </a:p>
          <a:p>
            <a:pPr indent="0" lvl="0" marL="0" rtl="0" algn="ctr">
              <a:spcBef>
                <a:spcPts val="1000"/>
              </a:spcBef>
              <a:spcAft>
                <a:spcPts val="0"/>
              </a:spcAft>
              <a:buClr>
                <a:schemeClr val="lt1"/>
              </a:buClr>
              <a:buSzPts val="1100"/>
              <a:buFont typeface="Arial"/>
              <a:buNone/>
            </a:pPr>
            <a:r>
              <a:rPr lang="en">
                <a:solidFill>
                  <a:srgbClr val="434343"/>
                </a:solidFill>
              </a:rPr>
              <a:t>youremail@freepik.com </a:t>
            </a:r>
            <a:endParaRPr>
              <a:solidFill>
                <a:srgbClr val="434343"/>
              </a:solidFill>
            </a:endParaRPr>
          </a:p>
          <a:p>
            <a:pPr indent="0" lvl="0" marL="0" rtl="0" algn="ctr">
              <a:spcBef>
                <a:spcPts val="0"/>
              </a:spcBef>
              <a:spcAft>
                <a:spcPts val="0"/>
              </a:spcAft>
              <a:buClr>
                <a:schemeClr val="lt1"/>
              </a:buClr>
              <a:buSzPts val="1100"/>
              <a:buFont typeface="Arial"/>
              <a:buNone/>
            </a:pPr>
            <a:r>
              <a:rPr lang="en">
                <a:solidFill>
                  <a:srgbClr val="434343"/>
                </a:solidFill>
              </a:rPr>
              <a:t>+91  620 421 838 </a:t>
            </a:r>
            <a:endParaRPr>
              <a:solidFill>
                <a:srgbClr val="434343"/>
              </a:solidFill>
            </a:endParaRPr>
          </a:p>
          <a:p>
            <a:pPr indent="0" lvl="0" marL="0" rtl="0" algn="ctr">
              <a:spcBef>
                <a:spcPts val="0"/>
              </a:spcBef>
              <a:spcAft>
                <a:spcPts val="0"/>
              </a:spcAft>
              <a:buNone/>
            </a:pPr>
            <a:r>
              <a:rPr lang="en">
                <a:solidFill>
                  <a:srgbClr val="434343"/>
                </a:solidFill>
              </a:rPr>
              <a:t>yourwebsite.com</a:t>
            </a:r>
            <a:endParaRPr/>
          </a:p>
        </p:txBody>
      </p:sp>
      <p:sp>
        <p:nvSpPr>
          <p:cNvPr id="1364" name="Google Shape;1364;p75"/>
          <p:cNvSpPr txBox="1"/>
          <p:nvPr/>
        </p:nvSpPr>
        <p:spPr>
          <a:xfrm>
            <a:off x="3071998" y="4284022"/>
            <a:ext cx="3000000" cy="3246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100">
                <a:solidFill>
                  <a:schemeClr val="dk1"/>
                </a:solidFill>
                <a:latin typeface="Karla"/>
                <a:ea typeface="Karla"/>
                <a:cs typeface="Karla"/>
                <a:sym typeface="Karla"/>
              </a:rPr>
              <a:t>Please keep this slide for attribution</a:t>
            </a:r>
            <a:endParaRPr sz="1100">
              <a:solidFill>
                <a:schemeClr val="dk1"/>
              </a:solidFill>
              <a:latin typeface="Karla"/>
              <a:ea typeface="Karla"/>
              <a:cs typeface="Karla"/>
              <a:sym typeface="Karla"/>
            </a:endParaRPr>
          </a:p>
        </p:txBody>
      </p:sp>
      <p:sp>
        <p:nvSpPr>
          <p:cNvPr id="1365" name="Google Shape;1365;p75"/>
          <p:cNvSpPr/>
          <p:nvPr/>
        </p:nvSpPr>
        <p:spPr>
          <a:xfrm>
            <a:off x="3866313" y="2908538"/>
            <a:ext cx="613200" cy="613200"/>
          </a:xfrm>
          <a:prstGeom prst="ellipse">
            <a:avLst/>
          </a:prstGeom>
          <a:gradFill>
            <a:gsLst>
              <a:gs pos="0">
                <a:srgbClr val="00A44A">
                  <a:alpha val="71764"/>
                </a:srgbClr>
              </a:gs>
              <a:gs pos="100000">
                <a:schemeClr val="lt2"/>
              </a:gs>
            </a:gsLst>
            <a:path path="circle">
              <a:fillToRect b="50%" l="50%" r="50%" t="50%"/>
            </a:path>
            <a:tileRect/>
          </a:gradFill>
          <a:ln>
            <a:noFill/>
          </a:ln>
          <a:effectLst>
            <a:outerShdw blurRad="242888" rotWithShape="0" algn="bl" dir="6540000" dist="200025">
              <a:schemeClr val="lt2">
                <a:alpha val="36000"/>
              </a:scheme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a:solidFill>
                <a:schemeClr val="lt1"/>
              </a:solidFill>
            </a:endParaRPr>
          </a:p>
        </p:txBody>
      </p:sp>
      <p:sp>
        <p:nvSpPr>
          <p:cNvPr id="1366" name="Google Shape;1366;p75"/>
          <p:cNvSpPr/>
          <p:nvPr/>
        </p:nvSpPr>
        <p:spPr>
          <a:xfrm>
            <a:off x="3068125" y="2908538"/>
            <a:ext cx="613200" cy="613200"/>
          </a:xfrm>
          <a:prstGeom prst="ellipse">
            <a:avLst/>
          </a:prstGeom>
          <a:gradFill>
            <a:gsLst>
              <a:gs pos="0">
                <a:srgbClr val="00A44A">
                  <a:alpha val="71764"/>
                </a:srgbClr>
              </a:gs>
              <a:gs pos="100000">
                <a:schemeClr val="lt2"/>
              </a:gs>
            </a:gsLst>
            <a:path path="circle">
              <a:fillToRect b="50%" l="50%" r="50%" t="50%"/>
            </a:path>
            <a:tileRect/>
          </a:gradFill>
          <a:ln>
            <a:noFill/>
          </a:ln>
          <a:effectLst>
            <a:outerShdw blurRad="242888" rotWithShape="0" algn="bl" dir="6540000" dist="200025">
              <a:schemeClr val="lt2">
                <a:alpha val="36000"/>
              </a:scheme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a:solidFill>
                <a:schemeClr val="lt1"/>
              </a:solidFill>
            </a:endParaRPr>
          </a:p>
        </p:txBody>
      </p:sp>
      <p:sp>
        <p:nvSpPr>
          <p:cNvPr id="1367" name="Google Shape;1367;p75"/>
          <p:cNvSpPr/>
          <p:nvPr/>
        </p:nvSpPr>
        <p:spPr>
          <a:xfrm>
            <a:off x="4664475" y="2908538"/>
            <a:ext cx="613200" cy="613200"/>
          </a:xfrm>
          <a:prstGeom prst="ellipse">
            <a:avLst/>
          </a:prstGeom>
          <a:gradFill>
            <a:gsLst>
              <a:gs pos="0">
                <a:srgbClr val="00A44A">
                  <a:alpha val="71764"/>
                </a:srgbClr>
              </a:gs>
              <a:gs pos="100000">
                <a:schemeClr val="lt2"/>
              </a:gs>
            </a:gsLst>
            <a:path path="circle">
              <a:fillToRect b="50%" l="50%" r="50%" t="50%"/>
            </a:path>
            <a:tileRect/>
          </a:gradFill>
          <a:ln>
            <a:noFill/>
          </a:ln>
          <a:effectLst>
            <a:outerShdw blurRad="242888" rotWithShape="0" algn="bl" dir="6540000" dist="200025">
              <a:schemeClr val="lt2">
                <a:alpha val="36000"/>
              </a:scheme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a:solidFill>
                <a:schemeClr val="lt1"/>
              </a:solidFill>
            </a:endParaRPr>
          </a:p>
        </p:txBody>
      </p:sp>
      <p:sp>
        <p:nvSpPr>
          <p:cNvPr id="1368" name="Google Shape;1368;p75"/>
          <p:cNvSpPr/>
          <p:nvPr/>
        </p:nvSpPr>
        <p:spPr>
          <a:xfrm>
            <a:off x="5462663" y="2908538"/>
            <a:ext cx="613200" cy="613200"/>
          </a:xfrm>
          <a:prstGeom prst="ellipse">
            <a:avLst/>
          </a:prstGeom>
          <a:gradFill>
            <a:gsLst>
              <a:gs pos="0">
                <a:srgbClr val="00A44A">
                  <a:alpha val="71764"/>
                </a:srgbClr>
              </a:gs>
              <a:gs pos="100000">
                <a:schemeClr val="lt2"/>
              </a:gs>
            </a:gsLst>
            <a:path path="circle">
              <a:fillToRect b="50%" l="50%" r="50%" t="50%"/>
            </a:path>
            <a:tileRect/>
          </a:gradFill>
          <a:ln>
            <a:noFill/>
          </a:ln>
          <a:effectLst>
            <a:outerShdw blurRad="242888" rotWithShape="0" algn="bl" dir="6540000" dist="200025">
              <a:schemeClr val="lt2">
                <a:alpha val="36000"/>
              </a:scheme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a:solidFill>
                <a:schemeClr val="lt1"/>
              </a:solidFill>
            </a:endParaRPr>
          </a:p>
        </p:txBody>
      </p:sp>
      <p:pic>
        <p:nvPicPr>
          <p:cNvPr id="1369" name="Google Shape;1369;p75"/>
          <p:cNvPicPr preferRelativeResize="0"/>
          <p:nvPr/>
        </p:nvPicPr>
        <p:blipFill>
          <a:blip r:embed="rId3">
            <a:alphaModFix/>
          </a:blip>
          <a:stretch>
            <a:fillRect/>
          </a:stretch>
        </p:blipFill>
        <p:spPr>
          <a:xfrm>
            <a:off x="7298775" y="2695990"/>
            <a:ext cx="1246400" cy="1038322"/>
          </a:xfrm>
          <a:prstGeom prst="rect">
            <a:avLst/>
          </a:prstGeom>
          <a:noFill/>
          <a:ln>
            <a:noFill/>
          </a:ln>
        </p:spPr>
      </p:pic>
      <p:pic>
        <p:nvPicPr>
          <p:cNvPr id="1370" name="Google Shape;1370;p75"/>
          <p:cNvPicPr preferRelativeResize="0"/>
          <p:nvPr/>
        </p:nvPicPr>
        <p:blipFill rotWithShape="1">
          <a:blip r:embed="rId4">
            <a:alphaModFix/>
          </a:blip>
          <a:srcRect b="18529" l="21939" r="16137" t="18529"/>
          <a:stretch/>
        </p:blipFill>
        <p:spPr>
          <a:xfrm>
            <a:off x="1261225" y="1235425"/>
            <a:ext cx="1275000" cy="1080875"/>
          </a:xfrm>
          <a:prstGeom prst="rect">
            <a:avLst/>
          </a:prstGeom>
          <a:noFill/>
          <a:ln>
            <a:noFill/>
          </a:ln>
        </p:spPr>
      </p:pic>
      <p:grpSp>
        <p:nvGrpSpPr>
          <p:cNvPr id="1371" name="Google Shape;1371;p75"/>
          <p:cNvGrpSpPr/>
          <p:nvPr/>
        </p:nvGrpSpPr>
        <p:grpSpPr>
          <a:xfrm>
            <a:off x="3192680" y="3052857"/>
            <a:ext cx="324613" cy="324596"/>
            <a:chOff x="266768" y="1721375"/>
            <a:chExt cx="397907" cy="397887"/>
          </a:xfrm>
        </p:grpSpPr>
        <p:sp>
          <p:nvSpPr>
            <p:cNvPr id="1372" name="Google Shape;1372;p75"/>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75"/>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4" name="Google Shape;1374;p75"/>
          <p:cNvGrpSpPr/>
          <p:nvPr/>
        </p:nvGrpSpPr>
        <p:grpSpPr>
          <a:xfrm>
            <a:off x="4808804" y="3052857"/>
            <a:ext cx="324596" cy="324596"/>
            <a:chOff x="1379798" y="1723250"/>
            <a:chExt cx="397887" cy="397887"/>
          </a:xfrm>
        </p:grpSpPr>
        <p:sp>
          <p:nvSpPr>
            <p:cNvPr id="1375" name="Google Shape;1375;p75"/>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75"/>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75"/>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75"/>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9" name="Google Shape;1379;p75"/>
          <p:cNvGrpSpPr/>
          <p:nvPr/>
        </p:nvGrpSpPr>
        <p:grpSpPr>
          <a:xfrm>
            <a:off x="4010607" y="3052857"/>
            <a:ext cx="324579" cy="324596"/>
            <a:chOff x="864491" y="1723250"/>
            <a:chExt cx="397866" cy="397887"/>
          </a:xfrm>
        </p:grpSpPr>
        <p:sp>
          <p:nvSpPr>
            <p:cNvPr id="1380" name="Google Shape;1380;p75"/>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75"/>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75"/>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3" name="Google Shape;1383;p75"/>
          <p:cNvSpPr/>
          <p:nvPr/>
        </p:nvSpPr>
        <p:spPr>
          <a:xfrm>
            <a:off x="5606983" y="3082368"/>
            <a:ext cx="325600" cy="265561"/>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p7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
        <p:nvSpPr>
          <p:cNvPr id="1389" name="Google Shape;1389;p76"/>
          <p:cNvSpPr txBox="1"/>
          <p:nvPr>
            <p:ph idx="1" type="body"/>
          </p:nvPr>
        </p:nvSpPr>
        <p:spPr>
          <a:xfrm>
            <a:off x="720000" y="1152475"/>
            <a:ext cx="7704000" cy="112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that of this template:</a:t>
            </a:r>
            <a:endParaRPr/>
          </a:p>
          <a:p>
            <a:pPr indent="-317500" lvl="0" marL="457200" rtl="0" algn="l">
              <a:spcBef>
                <a:spcPts val="0"/>
              </a:spcBef>
              <a:spcAft>
                <a:spcPts val="0"/>
              </a:spcAft>
              <a:buSzPts val="1400"/>
              <a:buChar char="●"/>
            </a:pPr>
            <a:r>
              <a:rPr lang="en">
                <a:solidFill>
                  <a:schemeClr val="hlink"/>
                </a:solidFill>
                <a:uFill>
                  <a:noFill/>
                </a:uFill>
                <a:hlinkClick r:id="rId3"/>
              </a:rPr>
              <a:t>Business analysis home page template</a:t>
            </a:r>
            <a:endParaRPr/>
          </a:p>
          <a:p>
            <a:pPr indent="-317500" lvl="0" marL="457200" rtl="0" algn="l">
              <a:spcBef>
                <a:spcPts val="0"/>
              </a:spcBef>
              <a:spcAft>
                <a:spcPts val="0"/>
              </a:spcAft>
              <a:buSzPts val="1400"/>
              <a:buChar char="●"/>
            </a:pPr>
            <a:r>
              <a:rPr lang="en">
                <a:solidFill>
                  <a:schemeClr val="hlink"/>
                </a:solidFill>
                <a:uFill>
                  <a:noFill/>
                </a:uFill>
                <a:hlinkClick r:id="rId4"/>
              </a:rPr>
              <a:t>Strategy marketing landing page template</a:t>
            </a:r>
            <a:endParaRPr/>
          </a:p>
          <a:p>
            <a:pPr indent="-317500" lvl="0" marL="457200" marR="50800" rtl="0" algn="l">
              <a:lnSpc>
                <a:spcPct val="166000"/>
              </a:lnSpc>
              <a:spcBef>
                <a:spcPts val="0"/>
              </a:spcBef>
              <a:spcAft>
                <a:spcPts val="0"/>
              </a:spcAft>
              <a:buSzPts val="1400"/>
              <a:buChar char="●"/>
            </a:pPr>
            <a:r>
              <a:rPr lang="en">
                <a:solidFill>
                  <a:schemeClr val="hlink"/>
                </a:solidFill>
                <a:uFill>
                  <a:noFill/>
                </a:uFill>
                <a:hlinkClick r:id="rId5"/>
              </a:rPr>
              <a:t>Online marketing landing page template </a:t>
            </a:r>
            <a:endParaRPr/>
          </a:p>
        </p:txBody>
      </p:sp>
      <p:pic>
        <p:nvPicPr>
          <p:cNvPr id="1390" name="Google Shape;1390;p76"/>
          <p:cNvPicPr preferRelativeResize="0"/>
          <p:nvPr/>
        </p:nvPicPr>
        <p:blipFill rotWithShape="1">
          <a:blip r:embed="rId6">
            <a:alphaModFix/>
          </a:blip>
          <a:srcRect b="0" l="11799" r="7820" t="0"/>
          <a:stretch/>
        </p:blipFill>
        <p:spPr>
          <a:xfrm>
            <a:off x="744375" y="2392325"/>
            <a:ext cx="2428227" cy="2013450"/>
          </a:xfrm>
          <a:prstGeom prst="rect">
            <a:avLst/>
          </a:prstGeom>
          <a:noFill/>
          <a:ln>
            <a:noFill/>
          </a:ln>
        </p:spPr>
      </p:pic>
      <p:pic>
        <p:nvPicPr>
          <p:cNvPr id="1391" name="Google Shape;1391;p76"/>
          <p:cNvPicPr preferRelativeResize="0"/>
          <p:nvPr/>
        </p:nvPicPr>
        <p:blipFill rotWithShape="1">
          <a:blip r:embed="rId7">
            <a:alphaModFix/>
          </a:blip>
          <a:srcRect b="15692" l="12428" r="20317" t="4809"/>
          <a:stretch/>
        </p:blipFill>
        <p:spPr>
          <a:xfrm>
            <a:off x="3310813" y="2404797"/>
            <a:ext cx="2522373" cy="1988524"/>
          </a:xfrm>
          <a:prstGeom prst="rect">
            <a:avLst/>
          </a:prstGeom>
          <a:noFill/>
          <a:ln>
            <a:noFill/>
          </a:ln>
        </p:spPr>
      </p:pic>
      <p:pic>
        <p:nvPicPr>
          <p:cNvPr id="1392" name="Google Shape;1392;p76"/>
          <p:cNvPicPr preferRelativeResize="0"/>
          <p:nvPr/>
        </p:nvPicPr>
        <p:blipFill rotWithShape="1">
          <a:blip r:embed="rId8">
            <a:alphaModFix/>
          </a:blip>
          <a:srcRect b="0" l="7377" r="4695" t="0"/>
          <a:stretch/>
        </p:blipFill>
        <p:spPr>
          <a:xfrm>
            <a:off x="5904375" y="2423625"/>
            <a:ext cx="2571750" cy="19508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41"/>
          <p:cNvSpPr/>
          <p:nvPr/>
        </p:nvSpPr>
        <p:spPr>
          <a:xfrm>
            <a:off x="2098075" y="2938963"/>
            <a:ext cx="4947900" cy="627900"/>
          </a:xfrm>
          <a:prstGeom prst="roundRect">
            <a:avLst>
              <a:gd fmla="val 50000" name="adj"/>
            </a:avLst>
          </a:prstGeom>
          <a:gradFill>
            <a:gsLst>
              <a:gs pos="0">
                <a:schemeClr val="accent1"/>
              </a:gs>
              <a:gs pos="100000">
                <a:srgbClr val="FF8042"/>
              </a:gs>
            </a:gsLst>
            <a:lin ang="0" scaled="0"/>
          </a:gradFill>
          <a:ln>
            <a:noFill/>
          </a:ln>
          <a:effectLst>
            <a:outerShdw blurRad="257175" rotWithShape="0" algn="bl" dir="5100000" dist="209550">
              <a:schemeClr val="accent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636" name="Google Shape;636;p41"/>
          <p:cNvSpPr txBox="1"/>
          <p:nvPr>
            <p:ph type="title"/>
          </p:nvPr>
        </p:nvSpPr>
        <p:spPr>
          <a:xfrm>
            <a:off x="2484025" y="1580763"/>
            <a:ext cx="4176000" cy="12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Whoa!</a:t>
            </a:r>
            <a:endParaRPr/>
          </a:p>
        </p:txBody>
      </p:sp>
      <p:sp>
        <p:nvSpPr>
          <p:cNvPr id="637" name="Google Shape;637;p41"/>
          <p:cNvSpPr txBox="1"/>
          <p:nvPr>
            <p:ph idx="1" type="subTitle"/>
          </p:nvPr>
        </p:nvSpPr>
        <p:spPr>
          <a:xfrm>
            <a:off x="2484000" y="3011113"/>
            <a:ext cx="4176000" cy="48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This can be the part of the presentation where you introduce yourself, write your email…</a:t>
            </a:r>
            <a:endParaRPr/>
          </a:p>
        </p:txBody>
      </p:sp>
      <p:pic>
        <p:nvPicPr>
          <p:cNvPr id="638" name="Google Shape;638;p41"/>
          <p:cNvPicPr preferRelativeResize="0"/>
          <p:nvPr/>
        </p:nvPicPr>
        <p:blipFill>
          <a:blip r:embed="rId3">
            <a:alphaModFix/>
          </a:blip>
          <a:stretch>
            <a:fillRect/>
          </a:stretch>
        </p:blipFill>
        <p:spPr>
          <a:xfrm>
            <a:off x="7286350" y="735753"/>
            <a:ext cx="1246400" cy="1038322"/>
          </a:xfrm>
          <a:prstGeom prst="rect">
            <a:avLst/>
          </a:prstGeom>
          <a:noFill/>
          <a:ln>
            <a:noFill/>
          </a:ln>
        </p:spPr>
      </p:pic>
      <p:pic>
        <p:nvPicPr>
          <p:cNvPr id="639" name="Google Shape;639;p41"/>
          <p:cNvPicPr preferRelativeResize="0"/>
          <p:nvPr/>
        </p:nvPicPr>
        <p:blipFill rotWithShape="1">
          <a:blip r:embed="rId4">
            <a:alphaModFix/>
          </a:blip>
          <a:srcRect b="11106" l="21599" r="0" t="21128"/>
          <a:stretch/>
        </p:blipFill>
        <p:spPr>
          <a:xfrm>
            <a:off x="753325" y="3494725"/>
            <a:ext cx="1012326" cy="120469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7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t>
            </a:r>
            <a:r>
              <a:rPr lang="en"/>
              <a:t>esources</a:t>
            </a:r>
            <a:endParaRPr/>
          </a:p>
        </p:txBody>
      </p:sp>
      <p:sp>
        <p:nvSpPr>
          <p:cNvPr id="1398" name="Google Shape;1398;p77"/>
          <p:cNvSpPr txBox="1"/>
          <p:nvPr>
            <p:ph idx="1" type="body"/>
          </p:nvPr>
        </p:nvSpPr>
        <p:spPr>
          <a:xfrm>
            <a:off x="720000" y="1017725"/>
            <a:ext cx="7704000" cy="359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on this template? Get them for free at our other websites:</a:t>
            </a:r>
            <a:endParaRPr/>
          </a:p>
          <a:p>
            <a:pPr indent="0" lvl="0" marL="0" rtl="0" algn="l">
              <a:spcBef>
                <a:spcPts val="0"/>
              </a:spcBef>
              <a:spcAft>
                <a:spcPts val="0"/>
              </a:spcAft>
              <a:buNone/>
            </a:pPr>
            <a:r>
              <a:rPr b="1" lang="en" sz="2500">
                <a:solidFill>
                  <a:schemeClr val="accent1"/>
                </a:solidFill>
                <a:latin typeface="Sora"/>
                <a:ea typeface="Sora"/>
                <a:cs typeface="Sora"/>
                <a:sym typeface="Sora"/>
              </a:rPr>
              <a:t>Photos:</a:t>
            </a:r>
            <a:endParaRPr b="1" sz="2500">
              <a:solidFill>
                <a:schemeClr val="accent1"/>
              </a:solidFill>
              <a:latin typeface="Sora"/>
              <a:ea typeface="Sora"/>
              <a:cs typeface="Sora"/>
              <a:sym typeface="Sora"/>
            </a:endParaRPr>
          </a:p>
          <a:p>
            <a:pPr indent="-317500" lvl="0" marL="457200" rtl="0" algn="l">
              <a:lnSpc>
                <a:spcPct val="100000"/>
              </a:lnSpc>
              <a:spcBef>
                <a:spcPts val="0"/>
              </a:spcBef>
              <a:spcAft>
                <a:spcPts val="0"/>
              </a:spcAft>
              <a:buSzPts val="1400"/>
              <a:buChar char="●"/>
            </a:pPr>
            <a:r>
              <a:rPr lang="en">
                <a:solidFill>
                  <a:schemeClr val="hlink"/>
                </a:solidFill>
                <a:uFill>
                  <a:noFill/>
                </a:uFill>
                <a:hlinkClick r:id="rId3"/>
              </a:rPr>
              <a:t>Colleagues working together on project </a:t>
            </a:r>
            <a:endParaRPr/>
          </a:p>
          <a:p>
            <a:pPr indent="-317500" lvl="0" marL="457200" rtl="0" algn="l">
              <a:lnSpc>
                <a:spcPct val="100000"/>
              </a:lnSpc>
              <a:spcBef>
                <a:spcPts val="0"/>
              </a:spcBef>
              <a:spcAft>
                <a:spcPts val="0"/>
              </a:spcAft>
              <a:buSzPts val="1400"/>
              <a:buChar char="●"/>
            </a:pPr>
            <a:r>
              <a:rPr lang="en">
                <a:solidFill>
                  <a:schemeClr val="hlink"/>
                </a:solidFill>
                <a:uFill>
                  <a:noFill/>
                </a:uFill>
                <a:hlinkClick r:id="rId4"/>
              </a:rPr>
              <a:t>People working as a team company</a:t>
            </a:r>
            <a:endParaRPr/>
          </a:p>
          <a:p>
            <a:pPr indent="-317500" lvl="0" marL="457200" rtl="0" algn="l">
              <a:lnSpc>
                <a:spcPct val="100000"/>
              </a:lnSpc>
              <a:spcBef>
                <a:spcPts val="0"/>
              </a:spcBef>
              <a:spcAft>
                <a:spcPts val="0"/>
              </a:spcAft>
              <a:buSzPts val="1400"/>
              <a:buChar char="●"/>
            </a:pPr>
            <a:r>
              <a:rPr lang="en">
                <a:solidFill>
                  <a:schemeClr val="hlink"/>
                </a:solidFill>
                <a:uFill>
                  <a:noFill/>
                </a:uFill>
                <a:hlinkClick r:id="rId5"/>
              </a:rPr>
              <a:t>Portrait of expressive african american woman </a:t>
            </a:r>
            <a:endParaRPr/>
          </a:p>
          <a:p>
            <a:pPr indent="-317500" lvl="0" marL="457200" rtl="0" algn="l">
              <a:lnSpc>
                <a:spcPct val="100000"/>
              </a:lnSpc>
              <a:spcBef>
                <a:spcPts val="0"/>
              </a:spcBef>
              <a:spcAft>
                <a:spcPts val="0"/>
              </a:spcAft>
              <a:buSzPts val="1400"/>
              <a:buChar char="●"/>
            </a:pPr>
            <a:r>
              <a:rPr lang="en">
                <a:solidFill>
                  <a:schemeClr val="hlink"/>
                </a:solidFill>
                <a:uFill>
                  <a:noFill/>
                </a:uFill>
                <a:hlinkClick r:id="rId6"/>
              </a:rPr>
              <a:t>Portrait of african american man</a:t>
            </a:r>
            <a:endParaRPr/>
          </a:p>
          <a:p>
            <a:pPr indent="0" lvl="0" marL="0" rtl="0" algn="l">
              <a:spcBef>
                <a:spcPts val="0"/>
              </a:spcBef>
              <a:spcAft>
                <a:spcPts val="0"/>
              </a:spcAft>
              <a:buNone/>
            </a:pPr>
            <a:r>
              <a:rPr b="1" lang="en" sz="2500">
                <a:solidFill>
                  <a:schemeClr val="accent1"/>
                </a:solidFill>
                <a:latin typeface="Sora"/>
                <a:ea typeface="Sora"/>
                <a:cs typeface="Sora"/>
                <a:sym typeface="Sora"/>
              </a:rPr>
              <a:t>Vector</a:t>
            </a:r>
            <a:r>
              <a:rPr b="1" lang="en" sz="2500">
                <a:solidFill>
                  <a:schemeClr val="accent1"/>
                </a:solidFill>
                <a:latin typeface="Sora"/>
                <a:ea typeface="Sora"/>
                <a:cs typeface="Sora"/>
                <a:sym typeface="Sora"/>
              </a:rPr>
              <a:t>s:</a:t>
            </a:r>
            <a:endParaRPr b="1" sz="2500">
              <a:solidFill>
                <a:schemeClr val="accent1"/>
              </a:solidFill>
              <a:latin typeface="Sora"/>
              <a:ea typeface="Sora"/>
              <a:cs typeface="Sora"/>
              <a:sym typeface="Sora"/>
            </a:endParaRPr>
          </a:p>
          <a:p>
            <a:pPr indent="-317500" lvl="0" marL="457200" rtl="0" algn="l">
              <a:lnSpc>
                <a:spcPct val="100000"/>
              </a:lnSpc>
              <a:spcBef>
                <a:spcPts val="0"/>
              </a:spcBef>
              <a:spcAft>
                <a:spcPts val="0"/>
              </a:spcAft>
              <a:buSzPts val="1400"/>
              <a:buChar char="●"/>
            </a:pPr>
            <a:r>
              <a:rPr lang="en">
                <a:solidFill>
                  <a:schemeClr val="hlink"/>
                </a:solidFill>
                <a:uFill>
                  <a:noFill/>
                </a:uFill>
                <a:hlinkClick r:id="rId7"/>
              </a:rPr>
              <a:t>Target business landing page template </a:t>
            </a:r>
            <a:endParaRPr/>
          </a:p>
          <a:p>
            <a:pPr indent="-317500" lvl="0" marL="457200" rtl="0" algn="l">
              <a:lnSpc>
                <a:spcPct val="100000"/>
              </a:lnSpc>
              <a:spcBef>
                <a:spcPts val="0"/>
              </a:spcBef>
              <a:spcAft>
                <a:spcPts val="0"/>
              </a:spcAft>
              <a:buSzPts val="1400"/>
              <a:buChar char="●"/>
            </a:pPr>
            <a:r>
              <a:rPr lang="en">
                <a:solidFill>
                  <a:schemeClr val="hlink"/>
                </a:solidFill>
                <a:uFill>
                  <a:noFill/>
                </a:uFill>
                <a:hlinkClick r:id="rId8"/>
              </a:rPr>
              <a:t>Business analysis landing page </a:t>
            </a:r>
            <a:endParaRPr/>
          </a:p>
          <a:p>
            <a:pPr indent="-317500" lvl="0" marL="457200" rtl="0" algn="l">
              <a:lnSpc>
                <a:spcPct val="100000"/>
              </a:lnSpc>
              <a:spcBef>
                <a:spcPts val="0"/>
              </a:spcBef>
              <a:spcAft>
                <a:spcPts val="0"/>
              </a:spcAft>
              <a:buSzPts val="1400"/>
              <a:buChar char="●"/>
            </a:pPr>
            <a:r>
              <a:rPr lang="en">
                <a:solidFill>
                  <a:schemeClr val="hlink"/>
                </a:solidFill>
                <a:uFill>
                  <a:noFill/>
                </a:uFill>
                <a:hlinkClick r:id="rId9"/>
              </a:rPr>
              <a:t>Ecommerce business landing page template </a:t>
            </a:r>
            <a:endParaRPr/>
          </a:p>
          <a:p>
            <a:pPr indent="-317500" lvl="0" marL="457200" rtl="0" algn="l">
              <a:lnSpc>
                <a:spcPct val="100000"/>
              </a:lnSpc>
              <a:spcBef>
                <a:spcPts val="0"/>
              </a:spcBef>
              <a:spcAft>
                <a:spcPts val="0"/>
              </a:spcAft>
              <a:buSzPts val="1400"/>
              <a:buChar char="●"/>
            </a:pPr>
            <a:r>
              <a:rPr lang="en">
                <a:solidFill>
                  <a:schemeClr val="hlink"/>
                </a:solidFill>
                <a:uFill>
                  <a:noFill/>
                </a:uFill>
                <a:hlinkClick r:id="rId10"/>
              </a:rPr>
              <a:t>Business analysis landing page</a:t>
            </a:r>
            <a:endParaRPr/>
          </a:p>
          <a:p>
            <a:pPr indent="-317500" lvl="0" marL="457200" rtl="0" algn="l">
              <a:lnSpc>
                <a:spcPct val="100000"/>
              </a:lnSpc>
              <a:spcBef>
                <a:spcPts val="0"/>
              </a:spcBef>
              <a:spcAft>
                <a:spcPts val="0"/>
              </a:spcAft>
              <a:buSzPts val="1400"/>
              <a:buChar char="●"/>
            </a:pPr>
            <a:r>
              <a:rPr lang="en">
                <a:solidFill>
                  <a:schemeClr val="hlink"/>
                </a:solidFill>
                <a:uFill>
                  <a:noFill/>
                </a:uFill>
                <a:hlinkClick r:id="rId11"/>
              </a:rPr>
              <a:t>Market business landing page template</a:t>
            </a:r>
            <a:endParaRPr/>
          </a:p>
          <a:p>
            <a:pPr indent="-317500" lvl="0" marL="457200" rtl="0" algn="l">
              <a:lnSpc>
                <a:spcPct val="100000"/>
              </a:lnSpc>
              <a:spcBef>
                <a:spcPts val="0"/>
              </a:spcBef>
              <a:spcAft>
                <a:spcPts val="0"/>
              </a:spcAft>
              <a:buSzPts val="1400"/>
              <a:buChar char="●"/>
            </a:pPr>
            <a:r>
              <a:rPr lang="en">
                <a:solidFill>
                  <a:schemeClr val="hlink"/>
                </a:solidFill>
                <a:uFill>
                  <a:noFill/>
                </a:uFill>
                <a:hlinkClick r:id="rId12"/>
              </a:rPr>
              <a:t>Business analysis landing page template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02" name="Shape 1402"/>
        <p:cNvGrpSpPr/>
        <p:nvPr/>
      </p:nvGrpSpPr>
      <p:grpSpPr>
        <a:xfrm>
          <a:off x="0" y="0"/>
          <a:ext cx="0" cy="0"/>
          <a:chOff x="0" y="0"/>
          <a:chExt cx="0" cy="0"/>
        </a:xfrm>
      </p:grpSpPr>
      <p:sp>
        <p:nvSpPr>
          <p:cNvPr id="1403" name="Google Shape;1403;p78"/>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3">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val="tx"/>
                    </a:ext>
                  </a:extLst>
                </a:hlinkClick>
              </a:rPr>
              <a:t>https://slidesgo.com/slidesgo-school</a:t>
            </a:r>
            <a:endParaRPr sz="1000" u="sng">
              <a:solidFill>
                <a:srgbClr val="869FB2"/>
              </a:solidFill>
            </a:endParaRPr>
          </a:p>
        </p:txBody>
      </p:sp>
      <p:sp>
        <p:nvSpPr>
          <p:cNvPr id="1404" name="Google Shape;1404;p78"/>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1405" name="Google Shape;1405;p78"/>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b="1" lang="en" sz="1000" u="sng">
                <a:solidFill>
                  <a:srgbClr val="869FB2"/>
                </a:solidFill>
                <a:hlinkClick r:id="rId5">
                  <a:extLst>
                    <a:ext uri="{A12FA001-AC4F-418D-AE19-62706E023703}">
                      <ahyp:hlinkClr val="tx"/>
                    </a:ext>
                  </a:extLst>
                </a:hlinkClick>
              </a:rPr>
              <a:t>Slidesgo</a:t>
            </a:r>
            <a:r>
              <a:rPr lang="en" sz="1000">
                <a:solidFill>
                  <a:srgbClr val="435D74"/>
                </a:solidFill>
              </a:rPr>
              <a:t> </a:t>
            </a:r>
            <a:r>
              <a:rPr lang="en" sz="1000">
                <a:solidFill>
                  <a:srgbClr val="FFFFFF"/>
                </a:solidFill>
              </a:rPr>
              <a:t>by keeping the </a:t>
            </a:r>
            <a:r>
              <a:rPr b="1" lang="en" sz="1000" u="sng">
                <a:solidFill>
                  <a:srgbClr val="869FB2"/>
                </a:solidFill>
                <a:hlinkClick action="ppaction://hlinksldjump" r:id="rId6">
                  <a:extLst>
                    <a:ext uri="{A12FA001-AC4F-418D-AE19-62706E023703}">
                      <ahyp:hlinkClr val="tx"/>
                    </a:ext>
                  </a:extLst>
                </a:hlinkClick>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As a Free user, you are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09" name="Shape 1409"/>
        <p:cNvGrpSpPr/>
        <p:nvPr/>
      </p:nvGrpSpPr>
      <p:grpSpPr>
        <a:xfrm>
          <a:off x="0" y="0"/>
          <a:ext cx="0" cy="0"/>
          <a:chOff x="0" y="0"/>
          <a:chExt cx="0" cy="0"/>
        </a:xfrm>
      </p:grpSpPr>
      <p:sp>
        <p:nvSpPr>
          <p:cNvPr id="1410" name="Google Shape;1410;p79"/>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b="1" lang="en" sz="1000" u="sng">
                <a:solidFill>
                  <a:srgbClr val="869FB2"/>
                </a:solidFill>
                <a:hlinkClick r:id="rId3">
                  <a:extLst>
                    <a:ext uri="{A12FA001-AC4F-418D-AE19-62706E023703}">
                      <ahyp:hlinkClr val="tx"/>
                    </a:ext>
                  </a:extLst>
                </a:hlinkClick>
              </a:rPr>
              <a:t>Slidesgo</a:t>
            </a:r>
            <a:r>
              <a:rPr lang="en" sz="1000">
                <a:solidFill>
                  <a:schemeClr val="lt1"/>
                </a:solidFill>
              </a:rPr>
              <a:t> or keeping the "</a:t>
            </a:r>
            <a:r>
              <a:rPr b="1" lang="en" sz="1000" u="sng">
                <a:solidFill>
                  <a:srgbClr val="869FB2"/>
                </a:solidFill>
                <a:hlinkClick action="ppaction://hlinksldjump" r:id="rId4">
                  <a:extLst>
                    <a:ext uri="{A12FA001-AC4F-418D-AE19-62706E023703}">
                      <ahyp:hlinkClr val="tx"/>
                    </a:ext>
                  </a:extLst>
                </a:hlinkClick>
              </a:rPr>
              <a:t>Thanks</a:t>
            </a:r>
            <a:r>
              <a:rPr lang="en" sz="1000">
                <a:solidFill>
                  <a:schemeClr val="lt1"/>
                </a:solidFill>
              </a:rPr>
              <a:t>" slide.</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1411" name="Google Shape;1411;p79"/>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5">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val="tx"/>
                    </a:ext>
                  </a:extLst>
                </a:hlinkClick>
              </a:rPr>
              <a:t>https://slidesgo.com/slidesgo-school</a:t>
            </a:r>
            <a:endParaRPr sz="1000" u="sng">
              <a:solidFill>
                <a:srgbClr val="869FB2"/>
              </a:solidFill>
            </a:endParaRPr>
          </a:p>
        </p:txBody>
      </p:sp>
      <p:sp>
        <p:nvSpPr>
          <p:cNvPr id="1412" name="Google Shape;1412;p79"/>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16" name="Shape 1416"/>
        <p:cNvGrpSpPr/>
        <p:nvPr/>
      </p:nvGrpSpPr>
      <p:grpSpPr>
        <a:xfrm>
          <a:off x="0" y="0"/>
          <a:ext cx="0" cy="0"/>
          <a:chOff x="0" y="0"/>
          <a:chExt cx="0" cy="0"/>
        </a:xfrm>
      </p:grpSpPr>
      <p:sp>
        <p:nvSpPr>
          <p:cNvPr id="1417" name="Google Shape;1417;p80"/>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1418" name="Google Shape;1418;p80"/>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FEFEF"/>
                </a:solidFill>
              </a:rPr>
              <a:t>Sora</a:t>
            </a:r>
            <a:endParaRPr b="1" sz="1100">
              <a:solidFill>
                <a:srgbClr val="EFEFEF"/>
              </a:solidFill>
            </a:endParaRPr>
          </a:p>
          <a:p>
            <a:pPr indent="0" lvl="0" marL="0" rtl="0" algn="ctr">
              <a:lnSpc>
                <a:spcPct val="115000"/>
              </a:lnSpc>
              <a:spcBef>
                <a:spcPts val="0"/>
              </a:spcBef>
              <a:spcAft>
                <a:spcPts val="0"/>
              </a:spcAft>
              <a:buNone/>
            </a:pPr>
            <a:r>
              <a:rPr lang="en" sz="1100">
                <a:solidFill>
                  <a:srgbClr val="FFFFFF"/>
                </a:solidFill>
              </a:rPr>
              <a:t>(</a:t>
            </a:r>
            <a:r>
              <a:rPr lang="en" sz="1100">
                <a:solidFill>
                  <a:srgbClr val="FFFFFF"/>
                </a:solidFill>
                <a:uFill>
                  <a:noFill/>
                </a:uFill>
                <a:hlinkClick r:id="rId3">
                  <a:extLst>
                    <a:ext uri="{A12FA001-AC4F-418D-AE19-62706E023703}">
                      <ahyp:hlinkClr val="tx"/>
                    </a:ext>
                  </a:extLst>
                </a:hlinkClick>
              </a:rPr>
              <a:t>https://fonts.google.com/specimen/Sora</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t/>
            </a:r>
            <a:endParaRPr sz="800">
              <a:solidFill>
                <a:srgbClr val="435D74"/>
              </a:solidFill>
            </a:endParaRPr>
          </a:p>
          <a:p>
            <a:pPr indent="0" lvl="0" marL="0" rtl="0" algn="ctr">
              <a:lnSpc>
                <a:spcPct val="115000"/>
              </a:lnSpc>
              <a:spcBef>
                <a:spcPts val="0"/>
              </a:spcBef>
              <a:spcAft>
                <a:spcPts val="0"/>
              </a:spcAft>
              <a:buNone/>
            </a:pPr>
            <a:r>
              <a:rPr b="1" lang="en" sz="1100">
                <a:solidFill>
                  <a:srgbClr val="FFFFFF"/>
                </a:solidFill>
              </a:rPr>
              <a:t>Karla</a:t>
            </a:r>
            <a:endParaRPr b="1" sz="1100">
              <a:solidFill>
                <a:srgbClr val="FFFFFF"/>
              </a:solidFill>
            </a:endParaRPr>
          </a:p>
          <a:p>
            <a:pPr indent="0" lvl="0" marL="0" rtl="0" algn="ctr">
              <a:lnSpc>
                <a:spcPct val="115000"/>
              </a:lnSpc>
              <a:spcBef>
                <a:spcPts val="0"/>
              </a:spcBef>
              <a:spcAft>
                <a:spcPts val="0"/>
              </a:spcAft>
              <a:buNone/>
            </a:pPr>
            <a:r>
              <a:rPr lang="en" sz="1100">
                <a:solidFill>
                  <a:srgbClr val="FFFFFF"/>
                </a:solidFill>
              </a:rPr>
              <a:t>(</a:t>
            </a:r>
            <a:r>
              <a:rPr lang="en" sz="1100">
                <a:solidFill>
                  <a:srgbClr val="FFFFFF"/>
                </a:solidFill>
                <a:uFill>
                  <a:noFill/>
                </a:uFill>
                <a:hlinkClick r:id="rId4">
                  <a:extLst>
                    <a:ext uri="{A12FA001-AC4F-418D-AE19-62706E023703}">
                      <ahyp:hlinkClr val="tx"/>
                    </a:ext>
                  </a:extLst>
                </a:hlinkClick>
              </a:rPr>
              <a:t>https://fonts.google.com/specimen/Karla</a:t>
            </a:r>
            <a:r>
              <a:rPr lang="en" sz="1100">
                <a:solidFill>
                  <a:srgbClr val="FFFFFF"/>
                </a:solidFill>
              </a:rPr>
              <a:t>)</a:t>
            </a:r>
            <a:endParaRPr sz="1100">
              <a:solidFill>
                <a:srgbClr val="FFFFFF"/>
              </a:solidFill>
            </a:endParaRPr>
          </a:p>
        </p:txBody>
      </p:sp>
      <p:sp>
        <p:nvSpPr>
          <p:cNvPr id="1419" name="Google Shape;1419;p80"/>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
        <p:nvSpPr>
          <p:cNvPr id="1420" name="Google Shape;1420;p80"/>
          <p:cNvSpPr/>
          <p:nvPr/>
        </p:nvSpPr>
        <p:spPr>
          <a:xfrm>
            <a:off x="2583563" y="2988225"/>
            <a:ext cx="791400" cy="754200"/>
          </a:xfrm>
          <a:prstGeom prst="roundRect">
            <a:avLst>
              <a:gd fmla="val 16667" name="adj"/>
            </a:avLst>
          </a:prstGeom>
          <a:solidFill>
            <a:srgbClr val="2E2E2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80"/>
          <p:cNvSpPr/>
          <p:nvPr/>
        </p:nvSpPr>
        <p:spPr>
          <a:xfrm>
            <a:off x="3645382" y="298822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80"/>
          <p:cNvSpPr/>
          <p:nvPr/>
        </p:nvSpPr>
        <p:spPr>
          <a:xfrm>
            <a:off x="4707202" y="2988225"/>
            <a:ext cx="791400" cy="754200"/>
          </a:xfrm>
          <a:prstGeom prst="roundRect">
            <a:avLst>
              <a:gd fmla="val 16667" name="adj"/>
            </a:avLst>
          </a:prstGeom>
          <a:solidFill>
            <a:srgbClr val="F1AA3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80"/>
          <p:cNvSpPr txBox="1"/>
          <p:nvPr/>
        </p:nvSpPr>
        <p:spPr>
          <a:xfrm>
            <a:off x="2583563"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#2e2e2e</a:t>
            </a:r>
            <a:endParaRPr sz="1000">
              <a:solidFill>
                <a:srgbClr val="FFFFFF"/>
              </a:solidFill>
            </a:endParaRPr>
          </a:p>
        </p:txBody>
      </p:sp>
      <p:sp>
        <p:nvSpPr>
          <p:cNvPr id="1424" name="Google Shape;1424;p80"/>
          <p:cNvSpPr txBox="1"/>
          <p:nvPr/>
        </p:nvSpPr>
        <p:spPr>
          <a:xfrm>
            <a:off x="3645388"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2E2E2E"/>
                </a:solidFill>
              </a:rPr>
              <a:t>#ffffff</a:t>
            </a:r>
            <a:endParaRPr sz="1000">
              <a:solidFill>
                <a:srgbClr val="2E2E2E"/>
              </a:solidFill>
            </a:endParaRPr>
          </a:p>
        </p:txBody>
      </p:sp>
      <p:sp>
        <p:nvSpPr>
          <p:cNvPr id="1425" name="Google Shape;1425;p80"/>
          <p:cNvSpPr txBox="1"/>
          <p:nvPr/>
        </p:nvSpPr>
        <p:spPr>
          <a:xfrm>
            <a:off x="4707213"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#f1aa35</a:t>
            </a:r>
            <a:endParaRPr sz="1000">
              <a:solidFill>
                <a:srgbClr val="FFFFFF"/>
              </a:solidFill>
            </a:endParaRPr>
          </a:p>
        </p:txBody>
      </p:sp>
      <p:sp>
        <p:nvSpPr>
          <p:cNvPr id="1426" name="Google Shape;1426;p80"/>
          <p:cNvSpPr/>
          <p:nvPr/>
        </p:nvSpPr>
        <p:spPr>
          <a:xfrm>
            <a:off x="5769038" y="2988225"/>
            <a:ext cx="791400" cy="754200"/>
          </a:xfrm>
          <a:prstGeom prst="roundRect">
            <a:avLst>
              <a:gd fmla="val 16667" name="adj"/>
            </a:avLst>
          </a:prstGeom>
          <a:solidFill>
            <a:srgbClr val="00A44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80"/>
          <p:cNvSpPr txBox="1"/>
          <p:nvPr/>
        </p:nvSpPr>
        <p:spPr>
          <a:xfrm>
            <a:off x="5769038"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#00a44a</a:t>
            </a:r>
            <a:endParaRPr sz="1000">
              <a:solidFill>
                <a:srgbClr val="FFFFFF"/>
              </a:solidFill>
            </a:endParaRPr>
          </a:p>
        </p:txBody>
      </p:sp>
      <p:sp>
        <p:nvSpPr>
          <p:cNvPr id="1428" name="Google Shape;1428;p80"/>
          <p:cNvSpPr/>
          <p:nvPr/>
        </p:nvSpPr>
        <p:spPr>
          <a:xfrm>
            <a:off x="4176300" y="3919325"/>
            <a:ext cx="791400" cy="754200"/>
          </a:xfrm>
          <a:prstGeom prst="roundRect">
            <a:avLst>
              <a:gd fmla="val 16667" name="adj"/>
            </a:avLst>
          </a:prstGeom>
          <a:solidFill>
            <a:srgbClr val="FF97A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80"/>
          <p:cNvSpPr/>
          <p:nvPr/>
        </p:nvSpPr>
        <p:spPr>
          <a:xfrm>
            <a:off x="5238120" y="3919325"/>
            <a:ext cx="791400" cy="754200"/>
          </a:xfrm>
          <a:prstGeom prst="roundRect">
            <a:avLst>
              <a:gd fmla="val 16667" name="adj"/>
            </a:avLst>
          </a:prstGeom>
          <a:solidFill>
            <a:srgbClr val="CCCCC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80"/>
          <p:cNvSpPr txBox="1"/>
          <p:nvPr/>
        </p:nvSpPr>
        <p:spPr>
          <a:xfrm>
            <a:off x="4176300"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#ff97ab</a:t>
            </a:r>
            <a:endParaRPr sz="1000">
              <a:solidFill>
                <a:srgbClr val="FFFFFF"/>
              </a:solidFill>
            </a:endParaRPr>
          </a:p>
        </p:txBody>
      </p:sp>
      <p:sp>
        <p:nvSpPr>
          <p:cNvPr id="1431" name="Google Shape;1431;p80"/>
          <p:cNvSpPr txBox="1"/>
          <p:nvPr/>
        </p:nvSpPr>
        <p:spPr>
          <a:xfrm>
            <a:off x="5238125"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#cccccc</a:t>
            </a:r>
            <a:endParaRPr sz="1000">
              <a:solidFill>
                <a:srgbClr val="FFFFFF"/>
              </a:solidFill>
            </a:endParaRPr>
          </a:p>
        </p:txBody>
      </p:sp>
      <p:sp>
        <p:nvSpPr>
          <p:cNvPr id="1432" name="Google Shape;1432;p80"/>
          <p:cNvSpPr/>
          <p:nvPr/>
        </p:nvSpPr>
        <p:spPr>
          <a:xfrm>
            <a:off x="3114475" y="3919325"/>
            <a:ext cx="791400" cy="754200"/>
          </a:xfrm>
          <a:prstGeom prst="roundRect">
            <a:avLst>
              <a:gd fmla="val 16667" name="adj"/>
            </a:avLst>
          </a:prstGeom>
          <a:solidFill>
            <a:srgbClr val="F9562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80"/>
          <p:cNvSpPr txBox="1"/>
          <p:nvPr/>
        </p:nvSpPr>
        <p:spPr>
          <a:xfrm>
            <a:off x="3114475"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#f95626</a:t>
            </a:r>
            <a:endParaRPr sz="1000">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37" name="Shape 1437"/>
        <p:cNvGrpSpPr/>
        <p:nvPr/>
      </p:nvGrpSpPr>
      <p:grpSpPr>
        <a:xfrm>
          <a:off x="0" y="0"/>
          <a:ext cx="0" cy="0"/>
          <a:chOff x="0" y="0"/>
          <a:chExt cx="0" cy="0"/>
        </a:xfrm>
      </p:grpSpPr>
      <p:sp>
        <p:nvSpPr>
          <p:cNvPr id="1438" name="Google Shape;1438;p81"/>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val="tx"/>
                    </a:ext>
                  </a:extLst>
                </a:hlinkClick>
              </a:rPr>
              <a:t>ow it works.</a:t>
            </a:r>
            <a:endParaRPr sz="1100">
              <a:solidFill>
                <a:srgbClr val="869FB2"/>
              </a:solidFill>
            </a:endParaRPr>
          </a:p>
        </p:txBody>
      </p:sp>
      <p:pic>
        <p:nvPicPr>
          <p:cNvPr id="1439" name="Google Shape;1439;p81"/>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440" name="Google Shape;1440;p81">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1441" name="Google Shape;1441;p81">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1442" name="Google Shape;1442;p81">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1443" name="Google Shape;1443;p81">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1444" name="Google Shape;1444;p81"/>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1445" name="Google Shape;1445;p81"/>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1446" name="Google Shape;1446;p81"/>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1447" name="Google Shape;1447;p81"/>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1448" name="Google Shape;1448;p81">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
        <p:nvSpPr>
          <p:cNvPr id="1449" name="Google Shape;1449;p81"/>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53" name="Shape 1453"/>
        <p:cNvGrpSpPr/>
        <p:nvPr/>
      </p:nvGrpSpPr>
      <p:grpSpPr>
        <a:xfrm>
          <a:off x="0" y="0"/>
          <a:ext cx="0" cy="0"/>
          <a:chOff x="0" y="0"/>
          <a:chExt cx="0" cy="0"/>
        </a:xfrm>
      </p:grpSpPr>
      <p:grpSp>
        <p:nvGrpSpPr>
          <p:cNvPr id="1454" name="Google Shape;1454;p82"/>
          <p:cNvGrpSpPr/>
          <p:nvPr/>
        </p:nvGrpSpPr>
        <p:grpSpPr>
          <a:xfrm>
            <a:off x="5082708" y="3095784"/>
            <a:ext cx="442841" cy="514271"/>
            <a:chOff x="4727025" y="1332775"/>
            <a:chExt cx="59900" cy="69625"/>
          </a:xfrm>
        </p:grpSpPr>
        <p:sp>
          <p:nvSpPr>
            <p:cNvPr id="1455" name="Google Shape;1455;p82"/>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82"/>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7" name="Google Shape;1457;p82"/>
          <p:cNvGrpSpPr/>
          <p:nvPr/>
        </p:nvGrpSpPr>
        <p:grpSpPr>
          <a:xfrm>
            <a:off x="5758025" y="2343272"/>
            <a:ext cx="500909" cy="500899"/>
            <a:chOff x="4820425" y="1329900"/>
            <a:chExt cx="70175" cy="70350"/>
          </a:xfrm>
        </p:grpSpPr>
        <p:sp>
          <p:nvSpPr>
            <p:cNvPr id="1458" name="Google Shape;1458;p82"/>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82"/>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82"/>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82"/>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2" name="Google Shape;1462;p82"/>
          <p:cNvGrpSpPr/>
          <p:nvPr/>
        </p:nvGrpSpPr>
        <p:grpSpPr>
          <a:xfrm>
            <a:off x="6410648" y="2355062"/>
            <a:ext cx="538135" cy="493119"/>
            <a:chOff x="4903200" y="1331525"/>
            <a:chExt cx="73575" cy="67425"/>
          </a:xfrm>
        </p:grpSpPr>
        <p:sp>
          <p:nvSpPr>
            <p:cNvPr id="1463" name="Google Shape;1463;p82"/>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464" name="Google Shape;1464;p82"/>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5" name="Google Shape;1465;p82"/>
          <p:cNvGrpSpPr/>
          <p:nvPr/>
        </p:nvGrpSpPr>
        <p:grpSpPr>
          <a:xfrm>
            <a:off x="5670599" y="3097040"/>
            <a:ext cx="544563" cy="511895"/>
            <a:chOff x="4815575" y="1416800"/>
            <a:chExt cx="73750" cy="71400"/>
          </a:xfrm>
        </p:grpSpPr>
        <p:sp>
          <p:nvSpPr>
            <p:cNvPr id="1466" name="Google Shape;1466;p82"/>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82"/>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82"/>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9" name="Google Shape;1469;p82"/>
          <p:cNvGrpSpPr/>
          <p:nvPr/>
        </p:nvGrpSpPr>
        <p:grpSpPr>
          <a:xfrm>
            <a:off x="6367224" y="3096746"/>
            <a:ext cx="602914" cy="512477"/>
            <a:chOff x="4902475" y="1418875"/>
            <a:chExt cx="74500" cy="63775"/>
          </a:xfrm>
        </p:grpSpPr>
        <p:sp>
          <p:nvSpPr>
            <p:cNvPr id="1470" name="Google Shape;1470;p82"/>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82"/>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2" name="Google Shape;1472;p82"/>
          <p:cNvGrpSpPr/>
          <p:nvPr/>
        </p:nvGrpSpPr>
        <p:grpSpPr>
          <a:xfrm>
            <a:off x="5783096" y="3835985"/>
            <a:ext cx="515391" cy="525699"/>
            <a:chOff x="4818100" y="1507675"/>
            <a:chExt cx="71225" cy="71625"/>
          </a:xfrm>
        </p:grpSpPr>
        <p:sp>
          <p:nvSpPr>
            <p:cNvPr id="1473" name="Google Shape;1473;p82"/>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82"/>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82"/>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82"/>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7" name="Google Shape;1477;p82"/>
          <p:cNvGrpSpPr/>
          <p:nvPr/>
        </p:nvGrpSpPr>
        <p:grpSpPr>
          <a:xfrm>
            <a:off x="5121199" y="3857517"/>
            <a:ext cx="522956" cy="489869"/>
            <a:chOff x="4721450" y="1509475"/>
            <a:chExt cx="79350" cy="74325"/>
          </a:xfrm>
        </p:grpSpPr>
        <p:sp>
          <p:nvSpPr>
            <p:cNvPr id="1478" name="Google Shape;1478;p82"/>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82"/>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82"/>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82"/>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2" name="Google Shape;1482;p82"/>
          <p:cNvGrpSpPr/>
          <p:nvPr/>
        </p:nvGrpSpPr>
        <p:grpSpPr>
          <a:xfrm>
            <a:off x="6444441" y="3837269"/>
            <a:ext cx="525704" cy="535436"/>
            <a:chOff x="4906800" y="1507500"/>
            <a:chExt cx="70350" cy="71075"/>
          </a:xfrm>
        </p:grpSpPr>
        <p:sp>
          <p:nvSpPr>
            <p:cNvPr id="1483" name="Google Shape;1483;p82"/>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82"/>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82"/>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82"/>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82"/>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8" name="Google Shape;1488;p82"/>
          <p:cNvGrpSpPr/>
          <p:nvPr/>
        </p:nvGrpSpPr>
        <p:grpSpPr>
          <a:xfrm>
            <a:off x="4477263" y="2343250"/>
            <a:ext cx="508054" cy="508095"/>
            <a:chOff x="3736598" y="2170606"/>
            <a:chExt cx="404889" cy="404889"/>
          </a:xfrm>
        </p:grpSpPr>
        <p:sp>
          <p:nvSpPr>
            <p:cNvPr id="1489" name="Google Shape;1489;p82"/>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82"/>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82"/>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82"/>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3" name="Google Shape;1493;p82"/>
          <p:cNvGrpSpPr/>
          <p:nvPr/>
        </p:nvGrpSpPr>
        <p:grpSpPr>
          <a:xfrm>
            <a:off x="3765303" y="2343345"/>
            <a:ext cx="575790" cy="507904"/>
            <a:chOff x="3161917" y="2170682"/>
            <a:chExt cx="458870" cy="404737"/>
          </a:xfrm>
        </p:grpSpPr>
        <p:sp>
          <p:nvSpPr>
            <p:cNvPr id="1494" name="Google Shape;1494;p82"/>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495" name="Google Shape;1495;p82"/>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82"/>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7" name="Google Shape;1497;p82"/>
          <p:cNvGrpSpPr/>
          <p:nvPr/>
        </p:nvGrpSpPr>
        <p:grpSpPr>
          <a:xfrm>
            <a:off x="3792833" y="3103717"/>
            <a:ext cx="520730" cy="498567"/>
            <a:chOff x="3179914" y="2889488"/>
            <a:chExt cx="422876" cy="404911"/>
          </a:xfrm>
        </p:grpSpPr>
        <p:sp>
          <p:nvSpPr>
            <p:cNvPr id="1498" name="Google Shape;1498;p82"/>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82"/>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82"/>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82"/>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82"/>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82"/>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4" name="Google Shape;1504;p82"/>
          <p:cNvGrpSpPr/>
          <p:nvPr/>
        </p:nvGrpSpPr>
        <p:grpSpPr>
          <a:xfrm>
            <a:off x="4421513" y="3103677"/>
            <a:ext cx="516145" cy="498648"/>
            <a:chOff x="3729467" y="2889422"/>
            <a:chExt cx="419153" cy="404977"/>
          </a:xfrm>
        </p:grpSpPr>
        <p:sp>
          <p:nvSpPr>
            <p:cNvPr id="1505" name="Google Shape;1505;p82"/>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82"/>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82"/>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82"/>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82"/>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82"/>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82"/>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2" name="Google Shape;1512;p82"/>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82"/>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82"/>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82"/>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6" name="Google Shape;1516;p82"/>
          <p:cNvGrpSpPr/>
          <p:nvPr/>
        </p:nvGrpSpPr>
        <p:grpSpPr>
          <a:xfrm>
            <a:off x="7141841" y="2550562"/>
            <a:ext cx="166473" cy="141497"/>
            <a:chOff x="4660325" y="1866850"/>
            <a:chExt cx="68350" cy="58100"/>
          </a:xfrm>
        </p:grpSpPr>
        <p:sp>
          <p:nvSpPr>
            <p:cNvPr id="1517" name="Google Shape;1517;p82"/>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82"/>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9" name="Google Shape;1519;p82"/>
          <p:cNvGrpSpPr/>
          <p:nvPr/>
        </p:nvGrpSpPr>
        <p:grpSpPr>
          <a:xfrm>
            <a:off x="7451186" y="2576286"/>
            <a:ext cx="162515" cy="90049"/>
            <a:chOff x="4791775" y="1877500"/>
            <a:chExt cx="66725" cy="36975"/>
          </a:xfrm>
        </p:grpSpPr>
        <p:sp>
          <p:nvSpPr>
            <p:cNvPr id="1520" name="Google Shape;1520;p82"/>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82"/>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2" name="Google Shape;1522;p82"/>
          <p:cNvGrpSpPr/>
          <p:nvPr/>
        </p:nvGrpSpPr>
        <p:grpSpPr>
          <a:xfrm>
            <a:off x="7772899" y="2576286"/>
            <a:ext cx="144979" cy="90049"/>
            <a:chOff x="4923925" y="1877500"/>
            <a:chExt cx="59525" cy="36975"/>
          </a:xfrm>
        </p:grpSpPr>
        <p:sp>
          <p:nvSpPr>
            <p:cNvPr id="1523" name="Google Shape;1523;p82"/>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82"/>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5" name="Google Shape;1525;p82"/>
          <p:cNvGrpSpPr/>
          <p:nvPr/>
        </p:nvGrpSpPr>
        <p:grpSpPr>
          <a:xfrm>
            <a:off x="8067390" y="2558477"/>
            <a:ext cx="141447" cy="125667"/>
            <a:chOff x="5058450" y="1870100"/>
            <a:chExt cx="58075" cy="51600"/>
          </a:xfrm>
        </p:grpSpPr>
        <p:sp>
          <p:nvSpPr>
            <p:cNvPr id="1526" name="Google Shape;1526;p82"/>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82"/>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8" name="Google Shape;1528;p82"/>
          <p:cNvGrpSpPr/>
          <p:nvPr/>
        </p:nvGrpSpPr>
        <p:grpSpPr>
          <a:xfrm>
            <a:off x="7481905" y="2980885"/>
            <a:ext cx="101077" cy="107645"/>
            <a:chOff x="4811425" y="2065025"/>
            <a:chExt cx="41500" cy="44200"/>
          </a:xfrm>
        </p:grpSpPr>
        <p:sp>
          <p:nvSpPr>
            <p:cNvPr id="1529" name="Google Shape;1529;p82"/>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82"/>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1" name="Google Shape;1531;p82"/>
          <p:cNvGrpSpPr/>
          <p:nvPr/>
        </p:nvGrpSpPr>
        <p:grpSpPr>
          <a:xfrm>
            <a:off x="7774342" y="2981098"/>
            <a:ext cx="120867" cy="107218"/>
            <a:chOff x="4929875" y="2065025"/>
            <a:chExt cx="49625" cy="44025"/>
          </a:xfrm>
        </p:grpSpPr>
        <p:sp>
          <p:nvSpPr>
            <p:cNvPr id="1532" name="Google Shape;1532;p82"/>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82"/>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4" name="Google Shape;1534;p82"/>
          <p:cNvGrpSpPr/>
          <p:nvPr/>
        </p:nvGrpSpPr>
        <p:grpSpPr>
          <a:xfrm>
            <a:off x="8103011" y="2984112"/>
            <a:ext cx="70206" cy="101191"/>
            <a:chOff x="5083925" y="2066350"/>
            <a:chExt cx="28825" cy="41550"/>
          </a:xfrm>
        </p:grpSpPr>
        <p:sp>
          <p:nvSpPr>
            <p:cNvPr id="1535" name="Google Shape;1535;p82"/>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82"/>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7" name="Google Shape;1537;p82"/>
          <p:cNvGrpSpPr/>
          <p:nvPr/>
        </p:nvGrpSpPr>
        <p:grpSpPr>
          <a:xfrm>
            <a:off x="7134565" y="2999759"/>
            <a:ext cx="181026" cy="69896"/>
            <a:chOff x="4659775" y="2072775"/>
            <a:chExt cx="74325" cy="28700"/>
          </a:xfrm>
        </p:grpSpPr>
        <p:sp>
          <p:nvSpPr>
            <p:cNvPr id="1538" name="Google Shape;1538;p82"/>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82"/>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82"/>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1" name="Google Shape;1541;p82"/>
          <p:cNvGrpSpPr/>
          <p:nvPr/>
        </p:nvGrpSpPr>
        <p:grpSpPr>
          <a:xfrm>
            <a:off x="8054421" y="2790324"/>
            <a:ext cx="167387" cy="89197"/>
            <a:chOff x="4662475" y="1976500"/>
            <a:chExt cx="68725" cy="36625"/>
          </a:xfrm>
        </p:grpSpPr>
        <p:sp>
          <p:nvSpPr>
            <p:cNvPr id="1542" name="Google Shape;1542;p82"/>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82"/>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82"/>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5" name="Google Shape;1545;p82"/>
          <p:cNvGrpSpPr/>
          <p:nvPr/>
        </p:nvGrpSpPr>
        <p:grpSpPr>
          <a:xfrm>
            <a:off x="7751326" y="2793764"/>
            <a:ext cx="166899" cy="82317"/>
            <a:chOff x="4920150" y="1977875"/>
            <a:chExt cx="68525" cy="33800"/>
          </a:xfrm>
        </p:grpSpPr>
        <p:sp>
          <p:nvSpPr>
            <p:cNvPr id="1546" name="Google Shape;1546;p82"/>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82"/>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82"/>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9" name="Google Shape;1549;p82"/>
          <p:cNvGrpSpPr/>
          <p:nvPr/>
        </p:nvGrpSpPr>
        <p:grpSpPr>
          <a:xfrm>
            <a:off x="7162483" y="3197682"/>
            <a:ext cx="125190" cy="127859"/>
            <a:chOff x="4676550" y="2160575"/>
            <a:chExt cx="51400" cy="52500"/>
          </a:xfrm>
        </p:grpSpPr>
        <p:sp>
          <p:nvSpPr>
            <p:cNvPr id="1550" name="Google Shape;1550;p82"/>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82"/>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82"/>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3" name="Google Shape;1553;p82"/>
          <p:cNvGrpSpPr/>
          <p:nvPr/>
        </p:nvGrpSpPr>
        <p:grpSpPr>
          <a:xfrm>
            <a:off x="7459741" y="3204714"/>
            <a:ext cx="145405" cy="113794"/>
            <a:chOff x="4768325" y="2163475"/>
            <a:chExt cx="59700" cy="46725"/>
          </a:xfrm>
        </p:grpSpPr>
        <p:sp>
          <p:nvSpPr>
            <p:cNvPr id="1554" name="Google Shape;1554;p82"/>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82"/>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6" name="Google Shape;1556;p82"/>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82"/>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82"/>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82"/>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82"/>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82"/>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2" name="Google Shape;1562;p82"/>
          <p:cNvGrpSpPr/>
          <p:nvPr/>
        </p:nvGrpSpPr>
        <p:grpSpPr>
          <a:xfrm>
            <a:off x="7476059" y="3459808"/>
            <a:ext cx="112768" cy="106853"/>
            <a:chOff x="4768575" y="2253950"/>
            <a:chExt cx="46300" cy="43875"/>
          </a:xfrm>
        </p:grpSpPr>
        <p:sp>
          <p:nvSpPr>
            <p:cNvPr id="1563" name="Google Shape;1563;p82"/>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82"/>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5" name="Google Shape;1565;p82"/>
          <p:cNvGrpSpPr/>
          <p:nvPr/>
        </p:nvGrpSpPr>
        <p:grpSpPr>
          <a:xfrm>
            <a:off x="7775682" y="3948834"/>
            <a:ext cx="118187" cy="146246"/>
            <a:chOff x="4960900" y="2433225"/>
            <a:chExt cx="48525" cy="60050"/>
          </a:xfrm>
        </p:grpSpPr>
        <p:sp>
          <p:nvSpPr>
            <p:cNvPr id="1566" name="Google Shape;1566;p82"/>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82"/>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8" name="Google Shape;1568;p82"/>
          <p:cNvGrpSpPr/>
          <p:nvPr/>
        </p:nvGrpSpPr>
        <p:grpSpPr>
          <a:xfrm>
            <a:off x="7464247" y="4212895"/>
            <a:ext cx="136394" cy="143810"/>
            <a:chOff x="4854075" y="2527625"/>
            <a:chExt cx="56000" cy="59050"/>
          </a:xfrm>
        </p:grpSpPr>
        <p:sp>
          <p:nvSpPr>
            <p:cNvPr id="1569" name="Google Shape;1569;p82"/>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82"/>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1" name="Google Shape;1571;p82"/>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82"/>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82"/>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4" name="Google Shape;1574;p82"/>
          <p:cNvGrpSpPr/>
          <p:nvPr/>
        </p:nvGrpSpPr>
        <p:grpSpPr>
          <a:xfrm>
            <a:off x="8088458" y="3676639"/>
            <a:ext cx="99312" cy="160797"/>
            <a:chOff x="5059700" y="2334775"/>
            <a:chExt cx="40775" cy="66025"/>
          </a:xfrm>
        </p:grpSpPr>
        <p:sp>
          <p:nvSpPr>
            <p:cNvPr id="1575" name="Google Shape;1575;p82"/>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82"/>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82"/>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82"/>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82"/>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82"/>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82"/>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82"/>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82"/>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4" name="Google Shape;1584;p82"/>
          <p:cNvGrpSpPr/>
          <p:nvPr/>
        </p:nvGrpSpPr>
        <p:grpSpPr>
          <a:xfrm>
            <a:off x="8045622" y="3941771"/>
            <a:ext cx="184984" cy="160371"/>
            <a:chOff x="5037700" y="2430325"/>
            <a:chExt cx="75950" cy="65850"/>
          </a:xfrm>
        </p:grpSpPr>
        <p:sp>
          <p:nvSpPr>
            <p:cNvPr id="1585" name="Google Shape;1585;p82"/>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82"/>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7" name="Google Shape;1587;p82"/>
          <p:cNvGrpSpPr/>
          <p:nvPr/>
        </p:nvGrpSpPr>
        <p:grpSpPr>
          <a:xfrm>
            <a:off x="7465128" y="3708223"/>
            <a:ext cx="173014" cy="97629"/>
            <a:chOff x="4756975" y="2341800"/>
            <a:chExt cx="91975" cy="51925"/>
          </a:xfrm>
        </p:grpSpPr>
        <p:sp>
          <p:nvSpPr>
            <p:cNvPr id="1588" name="Google Shape;1588;p82"/>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82"/>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82"/>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82"/>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82"/>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82"/>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82"/>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82"/>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82"/>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82"/>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82"/>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82"/>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82"/>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82"/>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82"/>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82"/>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82"/>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82"/>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82"/>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82"/>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8" name="Google Shape;1608;p82"/>
          <p:cNvGrpSpPr/>
          <p:nvPr/>
        </p:nvGrpSpPr>
        <p:grpSpPr>
          <a:xfrm>
            <a:off x="7732065" y="4196920"/>
            <a:ext cx="212497" cy="175761"/>
            <a:chOff x="4943575" y="2516350"/>
            <a:chExt cx="98675" cy="81700"/>
          </a:xfrm>
        </p:grpSpPr>
        <p:sp>
          <p:nvSpPr>
            <p:cNvPr id="1609" name="Google Shape;1609;p82"/>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82"/>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82"/>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82"/>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82"/>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82"/>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82"/>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82"/>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82"/>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82"/>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82"/>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82"/>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82"/>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82"/>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82"/>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82"/>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82"/>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82"/>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82"/>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82"/>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82"/>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82"/>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82"/>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82"/>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82"/>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82"/>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82"/>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82"/>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82"/>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82"/>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82"/>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82"/>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82"/>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82"/>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82"/>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82"/>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82"/>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82"/>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82"/>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82"/>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82"/>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82"/>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82"/>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82"/>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82"/>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82"/>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82"/>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82"/>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82"/>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82"/>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82"/>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82"/>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82"/>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82"/>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82"/>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82"/>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82"/>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82"/>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82"/>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82"/>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82"/>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82"/>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82"/>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82"/>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82"/>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82"/>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82"/>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82"/>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82"/>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82"/>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82"/>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82"/>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82"/>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82"/>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82"/>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82"/>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82"/>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82"/>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7" name="Google Shape;1687;p82"/>
          <p:cNvGrpSpPr/>
          <p:nvPr/>
        </p:nvGrpSpPr>
        <p:grpSpPr>
          <a:xfrm>
            <a:off x="1990126" y="3423163"/>
            <a:ext cx="965351" cy="134611"/>
            <a:chOff x="4411970" y="2962952"/>
            <a:chExt cx="706544" cy="104212"/>
          </a:xfrm>
        </p:grpSpPr>
        <p:sp>
          <p:nvSpPr>
            <p:cNvPr id="1688" name="Google Shape;1688;p82"/>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82"/>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82"/>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82"/>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2" name="Google Shape;1692;p82"/>
          <p:cNvGrpSpPr/>
          <p:nvPr/>
        </p:nvGrpSpPr>
        <p:grpSpPr>
          <a:xfrm>
            <a:off x="1990126" y="3012077"/>
            <a:ext cx="960158" cy="289172"/>
            <a:chOff x="4411970" y="2726085"/>
            <a:chExt cx="643107" cy="193659"/>
          </a:xfrm>
        </p:grpSpPr>
        <p:sp>
          <p:nvSpPr>
            <p:cNvPr id="1693" name="Google Shape;1693;p82"/>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82"/>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82"/>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6" name="Google Shape;1696;p82"/>
          <p:cNvGrpSpPr/>
          <p:nvPr/>
        </p:nvGrpSpPr>
        <p:grpSpPr>
          <a:xfrm>
            <a:off x="993018" y="3278187"/>
            <a:ext cx="833173" cy="259209"/>
            <a:chOff x="4411970" y="4340222"/>
            <a:chExt cx="779467" cy="242683"/>
          </a:xfrm>
        </p:grpSpPr>
        <p:sp>
          <p:nvSpPr>
            <p:cNvPr id="1697" name="Google Shape;1697;p82"/>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82"/>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82"/>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0" name="Google Shape;1700;p82"/>
          <p:cNvGrpSpPr/>
          <p:nvPr/>
        </p:nvGrpSpPr>
        <p:grpSpPr>
          <a:xfrm>
            <a:off x="1990126" y="2673933"/>
            <a:ext cx="965160" cy="216230"/>
            <a:chOff x="4411970" y="2468674"/>
            <a:chExt cx="747317" cy="167425"/>
          </a:xfrm>
        </p:grpSpPr>
        <p:sp>
          <p:nvSpPr>
            <p:cNvPr id="1701" name="Google Shape;1701;p82"/>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82"/>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3" name="Google Shape;1703;p82"/>
          <p:cNvGrpSpPr/>
          <p:nvPr/>
        </p:nvGrpSpPr>
        <p:grpSpPr>
          <a:xfrm>
            <a:off x="988873" y="2578650"/>
            <a:ext cx="810451" cy="319148"/>
            <a:chOff x="4411970" y="3686602"/>
            <a:chExt cx="797845" cy="314215"/>
          </a:xfrm>
        </p:grpSpPr>
        <p:sp>
          <p:nvSpPr>
            <p:cNvPr id="1704" name="Google Shape;1704;p82"/>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82"/>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82"/>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82"/>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82"/>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9" name="Google Shape;1709;p82"/>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0" name="Google Shape;1710;p82"/>
          <p:cNvGrpSpPr/>
          <p:nvPr/>
        </p:nvGrpSpPr>
        <p:grpSpPr>
          <a:xfrm>
            <a:off x="988970" y="2333174"/>
            <a:ext cx="1970333" cy="208784"/>
            <a:chOff x="6336019" y="3733725"/>
            <a:chExt cx="2566206" cy="351310"/>
          </a:xfrm>
        </p:grpSpPr>
        <p:sp>
          <p:nvSpPr>
            <p:cNvPr id="1711" name="Google Shape;1711;p82"/>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82"/>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82"/>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82"/>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5" name="Google Shape;1715;p82"/>
          <p:cNvGrpSpPr/>
          <p:nvPr/>
        </p:nvGrpSpPr>
        <p:grpSpPr>
          <a:xfrm>
            <a:off x="1990126" y="3940729"/>
            <a:ext cx="946551" cy="153200"/>
            <a:chOff x="4404545" y="3301592"/>
            <a:chExt cx="782403" cy="129272"/>
          </a:xfrm>
        </p:grpSpPr>
        <p:sp>
          <p:nvSpPr>
            <p:cNvPr id="1716" name="Google Shape;1716;p82"/>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82"/>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8" name="Google Shape;1718;p82"/>
          <p:cNvGrpSpPr/>
          <p:nvPr/>
        </p:nvGrpSpPr>
        <p:grpSpPr>
          <a:xfrm>
            <a:off x="1990126" y="3679688"/>
            <a:ext cx="962257" cy="139127"/>
            <a:chOff x="4411970" y="3131459"/>
            <a:chExt cx="710520" cy="117397"/>
          </a:xfrm>
        </p:grpSpPr>
        <p:sp>
          <p:nvSpPr>
            <p:cNvPr id="1719" name="Google Shape;1719;p82"/>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82"/>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721" name="Google Shape;1721;p82"/>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2" name="Google Shape;1722;p82"/>
          <p:cNvGrpSpPr/>
          <p:nvPr/>
        </p:nvGrpSpPr>
        <p:grpSpPr>
          <a:xfrm>
            <a:off x="990271" y="3614482"/>
            <a:ext cx="823838" cy="458988"/>
            <a:chOff x="4411970" y="1801825"/>
            <a:chExt cx="734586" cy="409262"/>
          </a:xfrm>
        </p:grpSpPr>
        <p:sp>
          <p:nvSpPr>
            <p:cNvPr id="1723" name="Google Shape;1723;p82"/>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82"/>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5" name="Google Shape;1725;p82"/>
          <p:cNvGrpSpPr/>
          <p:nvPr/>
        </p:nvGrpSpPr>
        <p:grpSpPr>
          <a:xfrm>
            <a:off x="990271" y="4162908"/>
            <a:ext cx="856348" cy="212039"/>
            <a:chOff x="4411970" y="2233974"/>
            <a:chExt cx="763574" cy="189068"/>
          </a:xfrm>
        </p:grpSpPr>
        <p:sp>
          <p:nvSpPr>
            <p:cNvPr id="1726" name="Google Shape;1726;p82"/>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82"/>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8" name="Google Shape;1728;p82"/>
          <p:cNvGrpSpPr/>
          <p:nvPr/>
        </p:nvGrpSpPr>
        <p:grpSpPr>
          <a:xfrm>
            <a:off x="3100467" y="2338244"/>
            <a:ext cx="511602" cy="511602"/>
            <a:chOff x="5681300" y="2527788"/>
            <a:chExt cx="805800" cy="805800"/>
          </a:xfrm>
        </p:grpSpPr>
        <p:sp>
          <p:nvSpPr>
            <p:cNvPr id="1729" name="Google Shape;1729;p82"/>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82"/>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1" name="Google Shape;1731;p82"/>
          <p:cNvGrpSpPr/>
          <p:nvPr/>
        </p:nvGrpSpPr>
        <p:grpSpPr>
          <a:xfrm>
            <a:off x="3097662" y="3104827"/>
            <a:ext cx="513021" cy="512935"/>
            <a:chOff x="4049800" y="640400"/>
            <a:chExt cx="858900" cy="858900"/>
          </a:xfrm>
        </p:grpSpPr>
        <p:sp>
          <p:nvSpPr>
            <p:cNvPr id="1732" name="Google Shape;1732;p82"/>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82"/>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4" name="Google Shape;1734;p82"/>
          <p:cNvGrpSpPr/>
          <p:nvPr/>
        </p:nvGrpSpPr>
        <p:grpSpPr>
          <a:xfrm>
            <a:off x="3014861" y="3756719"/>
            <a:ext cx="686489" cy="686585"/>
            <a:chOff x="5080188" y="927900"/>
            <a:chExt cx="961200" cy="961200"/>
          </a:xfrm>
        </p:grpSpPr>
        <p:sp>
          <p:nvSpPr>
            <p:cNvPr id="1735" name="Google Shape;1735;p82"/>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82"/>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82"/>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82"/>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82"/>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82"/>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82"/>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82"/>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3" name="Google Shape;1743;p82"/>
          <p:cNvGrpSpPr/>
          <p:nvPr/>
        </p:nvGrpSpPr>
        <p:grpSpPr>
          <a:xfrm>
            <a:off x="3798012" y="3849448"/>
            <a:ext cx="510373" cy="510937"/>
            <a:chOff x="7508249" y="1522825"/>
            <a:chExt cx="1326332" cy="1322987"/>
          </a:xfrm>
        </p:grpSpPr>
        <p:sp>
          <p:nvSpPr>
            <p:cNvPr id="1744" name="Google Shape;1744;p82"/>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82"/>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82"/>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82"/>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82"/>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82"/>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82"/>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82"/>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82"/>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82"/>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4" name="Google Shape;1754;p82"/>
          <p:cNvGrpSpPr/>
          <p:nvPr/>
        </p:nvGrpSpPr>
        <p:grpSpPr>
          <a:xfrm>
            <a:off x="4489605" y="3850853"/>
            <a:ext cx="492652" cy="503348"/>
            <a:chOff x="6039282" y="1042577"/>
            <a:chExt cx="734315" cy="731929"/>
          </a:xfrm>
        </p:grpSpPr>
        <p:sp>
          <p:nvSpPr>
            <p:cNvPr id="1755" name="Google Shape;1755;p82"/>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82"/>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82"/>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82"/>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82"/>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82"/>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82"/>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82"/>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82"/>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82"/>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82"/>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82"/>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82"/>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82"/>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82"/>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82"/>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82"/>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82"/>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82"/>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82"/>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82"/>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6" name="Google Shape;1776;p82"/>
          <p:cNvGrpSpPr/>
          <p:nvPr/>
        </p:nvGrpSpPr>
        <p:grpSpPr>
          <a:xfrm>
            <a:off x="5130019" y="2346894"/>
            <a:ext cx="483304" cy="504902"/>
            <a:chOff x="1825800" y="1651625"/>
            <a:chExt cx="568125" cy="591775"/>
          </a:xfrm>
        </p:grpSpPr>
        <p:sp>
          <p:nvSpPr>
            <p:cNvPr id="1777" name="Google Shape;1777;p82"/>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82"/>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82"/>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82"/>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82"/>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82"/>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3" name="Google Shape;1783;p82"/>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82"/>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82"/>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82"/>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82"/>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1788" name="Google Shape;1788;p82"/>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2" name="Shape 1792"/>
        <p:cNvGrpSpPr/>
        <p:nvPr/>
      </p:nvGrpSpPr>
      <p:grpSpPr>
        <a:xfrm>
          <a:off x="0" y="0"/>
          <a:ext cx="0" cy="0"/>
          <a:chOff x="0" y="0"/>
          <a:chExt cx="0" cy="0"/>
        </a:xfrm>
      </p:grpSpPr>
      <p:grpSp>
        <p:nvGrpSpPr>
          <p:cNvPr id="1793" name="Google Shape;1793;p83"/>
          <p:cNvGrpSpPr/>
          <p:nvPr/>
        </p:nvGrpSpPr>
        <p:grpSpPr>
          <a:xfrm>
            <a:off x="722058" y="957091"/>
            <a:ext cx="2492868" cy="1379876"/>
            <a:chOff x="2654821" y="2311071"/>
            <a:chExt cx="2279715" cy="1262120"/>
          </a:xfrm>
        </p:grpSpPr>
        <p:grpSp>
          <p:nvGrpSpPr>
            <p:cNvPr id="1794" name="Google Shape;1794;p83"/>
            <p:cNvGrpSpPr/>
            <p:nvPr/>
          </p:nvGrpSpPr>
          <p:grpSpPr>
            <a:xfrm>
              <a:off x="4034269" y="2840745"/>
              <a:ext cx="40212" cy="36437"/>
              <a:chOff x="4293400" y="2574725"/>
              <a:chExt cx="84425" cy="80100"/>
            </a:xfrm>
          </p:grpSpPr>
          <p:sp>
            <p:nvSpPr>
              <p:cNvPr id="1795" name="Google Shape;1795;p83"/>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796" name="Google Shape;1796;p83"/>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7" name="Google Shape;1797;p83"/>
            <p:cNvGrpSpPr/>
            <p:nvPr/>
          </p:nvGrpSpPr>
          <p:grpSpPr>
            <a:xfrm>
              <a:off x="3894606" y="2334874"/>
              <a:ext cx="913198" cy="518984"/>
              <a:chOff x="4000175" y="1462675"/>
              <a:chExt cx="1917275" cy="1140875"/>
            </a:xfrm>
          </p:grpSpPr>
          <p:sp>
            <p:nvSpPr>
              <p:cNvPr id="1798" name="Google Shape;1798;p83"/>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799" name="Google Shape;1799;p83"/>
              <p:cNvGrpSpPr/>
              <p:nvPr/>
            </p:nvGrpSpPr>
            <p:grpSpPr>
              <a:xfrm>
                <a:off x="4000175" y="1462675"/>
                <a:ext cx="1917275" cy="1140875"/>
                <a:chOff x="4000175" y="1462675"/>
                <a:chExt cx="1917275" cy="1140875"/>
              </a:xfrm>
            </p:grpSpPr>
            <p:sp>
              <p:nvSpPr>
                <p:cNvPr id="1800" name="Google Shape;1800;p83"/>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801" name="Google Shape;1801;p83"/>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83"/>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83"/>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83"/>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05" name="Google Shape;1805;p83"/>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06" name="Google Shape;1806;p83"/>
            <p:cNvGrpSpPr/>
            <p:nvPr/>
          </p:nvGrpSpPr>
          <p:grpSpPr>
            <a:xfrm>
              <a:off x="3875768" y="2846704"/>
              <a:ext cx="44796" cy="47366"/>
              <a:chOff x="3960625" y="2587825"/>
              <a:chExt cx="94050" cy="104125"/>
            </a:xfrm>
          </p:grpSpPr>
          <p:sp>
            <p:nvSpPr>
              <p:cNvPr id="1807" name="Google Shape;1807;p83"/>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808" name="Google Shape;1808;p83"/>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9" name="Google Shape;1809;p83"/>
            <p:cNvGrpSpPr/>
            <p:nvPr/>
          </p:nvGrpSpPr>
          <p:grpSpPr>
            <a:xfrm>
              <a:off x="3782759" y="2807162"/>
              <a:ext cx="82686" cy="85487"/>
              <a:chOff x="3765350" y="2500900"/>
              <a:chExt cx="173600" cy="187925"/>
            </a:xfrm>
          </p:grpSpPr>
          <p:sp>
            <p:nvSpPr>
              <p:cNvPr id="1810" name="Google Shape;1810;p83"/>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811" name="Google Shape;1811;p83"/>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83"/>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83"/>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83"/>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83"/>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6" name="Google Shape;1816;p83"/>
            <p:cNvGrpSpPr/>
            <p:nvPr/>
          </p:nvGrpSpPr>
          <p:grpSpPr>
            <a:xfrm>
              <a:off x="3775674" y="2798496"/>
              <a:ext cx="40545" cy="23564"/>
              <a:chOff x="3750475" y="2481850"/>
              <a:chExt cx="85125" cy="51800"/>
            </a:xfrm>
          </p:grpSpPr>
          <p:sp>
            <p:nvSpPr>
              <p:cNvPr id="1817" name="Google Shape;1817;p83"/>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83"/>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819" name="Google Shape;1819;p83"/>
            <p:cNvGrpSpPr/>
            <p:nvPr/>
          </p:nvGrpSpPr>
          <p:grpSpPr>
            <a:xfrm>
              <a:off x="3716946" y="2776024"/>
              <a:ext cx="81971" cy="76912"/>
              <a:chOff x="3627175" y="2432450"/>
              <a:chExt cx="172100" cy="169075"/>
            </a:xfrm>
          </p:grpSpPr>
          <p:sp>
            <p:nvSpPr>
              <p:cNvPr id="1820" name="Google Shape;1820;p83"/>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83"/>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822" name="Google Shape;1822;p83"/>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823" name="Google Shape;1823;p83"/>
            <p:cNvGrpSpPr/>
            <p:nvPr/>
          </p:nvGrpSpPr>
          <p:grpSpPr>
            <a:xfrm>
              <a:off x="3685682" y="2845624"/>
              <a:ext cx="29311" cy="45055"/>
              <a:chOff x="3561536" y="2585450"/>
              <a:chExt cx="61539" cy="99045"/>
            </a:xfrm>
          </p:grpSpPr>
          <p:sp>
            <p:nvSpPr>
              <p:cNvPr id="1824" name="Google Shape;1824;p83"/>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83"/>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826" name="Google Shape;1826;p83"/>
            <p:cNvGrpSpPr/>
            <p:nvPr/>
          </p:nvGrpSpPr>
          <p:grpSpPr>
            <a:xfrm>
              <a:off x="3849905" y="2572252"/>
              <a:ext cx="74339" cy="119559"/>
              <a:chOff x="3906325" y="1984500"/>
              <a:chExt cx="156075" cy="262825"/>
            </a:xfrm>
          </p:grpSpPr>
          <p:sp>
            <p:nvSpPr>
              <p:cNvPr id="1827" name="Google Shape;1827;p83"/>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828" name="Google Shape;1828;p83"/>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9" name="Google Shape;1829;p83"/>
            <p:cNvGrpSpPr/>
            <p:nvPr/>
          </p:nvGrpSpPr>
          <p:grpSpPr>
            <a:xfrm>
              <a:off x="2654821" y="2414345"/>
              <a:ext cx="667570" cy="558731"/>
              <a:chOff x="1397225" y="1637375"/>
              <a:chExt cx="1401575" cy="1228250"/>
            </a:xfrm>
          </p:grpSpPr>
          <p:sp>
            <p:nvSpPr>
              <p:cNvPr id="1830" name="Google Shape;1830;p83"/>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831" name="Google Shape;1831;p83"/>
              <p:cNvGrpSpPr/>
              <p:nvPr/>
            </p:nvGrpSpPr>
            <p:grpSpPr>
              <a:xfrm>
                <a:off x="1397225" y="1637375"/>
                <a:ext cx="1398775" cy="1228250"/>
                <a:chOff x="1397225" y="1637375"/>
                <a:chExt cx="1398775" cy="1228250"/>
              </a:xfrm>
            </p:grpSpPr>
            <p:sp>
              <p:nvSpPr>
                <p:cNvPr id="1832" name="Google Shape;1832;p83"/>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83"/>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34" name="Google Shape;1834;p83"/>
            <p:cNvGrpSpPr/>
            <p:nvPr/>
          </p:nvGrpSpPr>
          <p:grpSpPr>
            <a:xfrm>
              <a:off x="3230417" y="3103734"/>
              <a:ext cx="282982" cy="280332"/>
              <a:chOff x="2605700" y="3152850"/>
              <a:chExt cx="594125" cy="616250"/>
            </a:xfrm>
          </p:grpSpPr>
          <p:sp>
            <p:nvSpPr>
              <p:cNvPr id="1835" name="Google Shape;1835;p83"/>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836" name="Google Shape;1836;p83"/>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837" name="Google Shape;1837;p83"/>
            <p:cNvGrpSpPr/>
            <p:nvPr/>
          </p:nvGrpSpPr>
          <p:grpSpPr>
            <a:xfrm>
              <a:off x="3265985" y="3226989"/>
              <a:ext cx="87151" cy="346202"/>
              <a:chOff x="2680375" y="3423800"/>
              <a:chExt cx="182975" cy="761050"/>
            </a:xfrm>
          </p:grpSpPr>
          <p:sp>
            <p:nvSpPr>
              <p:cNvPr id="1838" name="Google Shape;1838;p83"/>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839" name="Google Shape;1839;p83"/>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0" name="Google Shape;1840;p83"/>
            <p:cNvGrpSpPr/>
            <p:nvPr/>
          </p:nvGrpSpPr>
          <p:grpSpPr>
            <a:xfrm>
              <a:off x="3855466" y="3289811"/>
              <a:ext cx="112514" cy="94210"/>
              <a:chOff x="3918000" y="3561900"/>
              <a:chExt cx="236225" cy="207100"/>
            </a:xfrm>
          </p:grpSpPr>
          <p:sp>
            <p:nvSpPr>
              <p:cNvPr id="1841" name="Google Shape;1841;p83"/>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842" name="Google Shape;1842;p83"/>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3" name="Google Shape;1843;p83"/>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83"/>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83"/>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846" name="Google Shape;1846;p83"/>
            <p:cNvGrpSpPr/>
            <p:nvPr/>
          </p:nvGrpSpPr>
          <p:grpSpPr>
            <a:xfrm>
              <a:off x="2905224" y="2311071"/>
              <a:ext cx="596721" cy="528992"/>
              <a:chOff x="1922950" y="1410350"/>
              <a:chExt cx="1252825" cy="1162875"/>
            </a:xfrm>
          </p:grpSpPr>
          <p:sp>
            <p:nvSpPr>
              <p:cNvPr id="1847" name="Google Shape;1847;p83"/>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83"/>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83"/>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83"/>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83"/>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83"/>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83"/>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83"/>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83"/>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83"/>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83"/>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83"/>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83"/>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83"/>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83"/>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83"/>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863" name="Google Shape;1863;p83"/>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83"/>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83"/>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83"/>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83"/>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83"/>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83"/>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83"/>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83"/>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83"/>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83"/>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83"/>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83"/>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83"/>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83"/>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83"/>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83"/>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83"/>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83"/>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83"/>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83" name="Google Shape;1883;p83"/>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84" name="Google Shape;1884;p83"/>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5" name="Google Shape;1885;p83"/>
            <p:cNvGrpSpPr/>
            <p:nvPr/>
          </p:nvGrpSpPr>
          <p:grpSpPr>
            <a:xfrm>
              <a:off x="3280929" y="3294542"/>
              <a:ext cx="109894" cy="272224"/>
              <a:chOff x="2711750" y="3572300"/>
              <a:chExt cx="230725" cy="598425"/>
            </a:xfrm>
          </p:grpSpPr>
          <p:sp>
            <p:nvSpPr>
              <p:cNvPr id="1886" name="Google Shape;1886;p83"/>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83"/>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8" name="Google Shape;1888;p83"/>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9" name="Google Shape;1889;p83"/>
            <p:cNvGrpSpPr/>
            <p:nvPr/>
          </p:nvGrpSpPr>
          <p:grpSpPr>
            <a:xfrm>
              <a:off x="3790439" y="2408636"/>
              <a:ext cx="73017" cy="75684"/>
              <a:chOff x="3781475" y="1624825"/>
              <a:chExt cx="153300" cy="166375"/>
            </a:xfrm>
          </p:grpSpPr>
          <p:sp>
            <p:nvSpPr>
              <p:cNvPr id="1890" name="Google Shape;1890;p83"/>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83"/>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83"/>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83"/>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4" name="Google Shape;1894;p83"/>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83"/>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83"/>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83"/>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83"/>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83"/>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83"/>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1" name="Google Shape;1901;p83"/>
            <p:cNvGrpSpPr/>
            <p:nvPr/>
          </p:nvGrpSpPr>
          <p:grpSpPr>
            <a:xfrm>
              <a:off x="4403342" y="3107749"/>
              <a:ext cx="316680" cy="101374"/>
              <a:chOff x="5068275" y="3161675"/>
              <a:chExt cx="664875" cy="222850"/>
            </a:xfrm>
          </p:grpSpPr>
          <p:sp>
            <p:nvSpPr>
              <p:cNvPr id="1902" name="Google Shape;1902;p83"/>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83"/>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83"/>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83"/>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6" name="Google Shape;1906;p83"/>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83"/>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83"/>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83"/>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83"/>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83"/>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83"/>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83"/>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83"/>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83"/>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83"/>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83"/>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83"/>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83"/>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83"/>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83"/>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83"/>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83"/>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83"/>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83"/>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83"/>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83"/>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83"/>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83"/>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83"/>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83"/>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83"/>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83"/>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83"/>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5" name="Google Shape;1935;p83"/>
            <p:cNvGrpSpPr/>
            <p:nvPr/>
          </p:nvGrpSpPr>
          <p:grpSpPr>
            <a:xfrm>
              <a:off x="3697513" y="2707266"/>
              <a:ext cx="59549" cy="79733"/>
              <a:chOff x="3586375" y="2281300"/>
              <a:chExt cx="125025" cy="175275"/>
            </a:xfrm>
          </p:grpSpPr>
          <p:sp>
            <p:nvSpPr>
              <p:cNvPr id="1936" name="Google Shape;1936;p83"/>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83"/>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8" name="Google Shape;1938;p83"/>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9" name="Google Shape;1939;p83"/>
            <p:cNvGrpSpPr/>
            <p:nvPr/>
          </p:nvGrpSpPr>
          <p:grpSpPr>
            <a:xfrm>
              <a:off x="4513224" y="3221724"/>
              <a:ext cx="274563" cy="280321"/>
              <a:chOff x="5298975" y="3412225"/>
              <a:chExt cx="576450" cy="616225"/>
            </a:xfrm>
          </p:grpSpPr>
          <p:sp>
            <p:nvSpPr>
              <p:cNvPr id="1940" name="Google Shape;1940;p83"/>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41" name="Google Shape;1941;p83"/>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2" name="Google Shape;1942;p83"/>
            <p:cNvGrpSpPr/>
            <p:nvPr/>
          </p:nvGrpSpPr>
          <p:grpSpPr>
            <a:xfrm>
              <a:off x="4824403" y="3421846"/>
              <a:ext cx="110132" cy="130647"/>
              <a:chOff x="5952300" y="3852150"/>
              <a:chExt cx="231225" cy="287200"/>
            </a:xfrm>
          </p:grpSpPr>
          <p:sp>
            <p:nvSpPr>
              <p:cNvPr id="1943" name="Google Shape;1943;p83"/>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83"/>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5" name="Google Shape;1945;p83"/>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83"/>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83"/>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83"/>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83"/>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83"/>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83"/>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83"/>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3" name="Google Shape;1953;p83"/>
            <p:cNvGrpSpPr/>
            <p:nvPr/>
          </p:nvGrpSpPr>
          <p:grpSpPr>
            <a:xfrm>
              <a:off x="4295710" y="3079670"/>
              <a:ext cx="14968" cy="27135"/>
              <a:chOff x="4842300" y="3099950"/>
              <a:chExt cx="31425" cy="59650"/>
            </a:xfrm>
          </p:grpSpPr>
          <p:sp>
            <p:nvSpPr>
              <p:cNvPr id="1954" name="Google Shape;1954;p83"/>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83"/>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83"/>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83"/>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8" name="Google Shape;1958;p83"/>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83"/>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83"/>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83"/>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83"/>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83"/>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83"/>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83"/>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6" name="Google Shape;1966;p83"/>
            <p:cNvGrpSpPr/>
            <p:nvPr/>
          </p:nvGrpSpPr>
          <p:grpSpPr>
            <a:xfrm>
              <a:off x="3831056" y="2816010"/>
              <a:ext cx="37378" cy="27612"/>
              <a:chOff x="3866750" y="2520350"/>
              <a:chExt cx="78475" cy="60700"/>
            </a:xfrm>
          </p:grpSpPr>
          <p:sp>
            <p:nvSpPr>
              <p:cNvPr id="1967" name="Google Shape;1967;p83"/>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83"/>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83"/>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83"/>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1" name="Google Shape;1971;p83"/>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83"/>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83"/>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83"/>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83"/>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83"/>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83"/>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83"/>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83"/>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83"/>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83"/>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83"/>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83"/>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83"/>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83"/>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83"/>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83"/>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988" name="Google Shape;1988;p83"/>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83"/>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83"/>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83"/>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83"/>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83"/>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83"/>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83"/>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83"/>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83"/>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83"/>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83"/>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00" name="Google Shape;2000;p83"/>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83"/>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83"/>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83"/>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83"/>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83"/>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83"/>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83"/>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83"/>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83"/>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83"/>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83"/>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83"/>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3" name="Google Shape;2013;p83"/>
            <p:cNvGrpSpPr/>
            <p:nvPr/>
          </p:nvGrpSpPr>
          <p:grpSpPr>
            <a:xfrm>
              <a:off x="3632736" y="3051591"/>
              <a:ext cx="63288" cy="45217"/>
              <a:chOff x="3450375" y="3038225"/>
              <a:chExt cx="132875" cy="99400"/>
            </a:xfrm>
          </p:grpSpPr>
          <p:sp>
            <p:nvSpPr>
              <p:cNvPr id="2014" name="Google Shape;2014;p83"/>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83"/>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6" name="Google Shape;2016;p83"/>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83"/>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83"/>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83"/>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83"/>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83"/>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83"/>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83"/>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83"/>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025" name="Google Shape;2025;p83"/>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83"/>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83"/>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83"/>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83"/>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83"/>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83"/>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83"/>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83"/>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83"/>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035" name="Google Shape;2035;p83"/>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83"/>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83"/>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83"/>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83"/>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83"/>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41" name="Google Shape;2041;p83"/>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83"/>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83"/>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8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8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83"/>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83"/>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83"/>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83"/>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83"/>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1" name="Google Shape;2051;p83"/>
          <p:cNvGrpSpPr/>
          <p:nvPr/>
        </p:nvGrpSpPr>
        <p:grpSpPr>
          <a:xfrm>
            <a:off x="719115" y="2852867"/>
            <a:ext cx="2622876" cy="1333540"/>
            <a:chOff x="238125" y="1038125"/>
            <a:chExt cx="7146800" cy="3633625"/>
          </a:xfrm>
        </p:grpSpPr>
        <p:sp>
          <p:nvSpPr>
            <p:cNvPr id="2052" name="Google Shape;2052;p83"/>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83"/>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83"/>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83"/>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83"/>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83"/>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83"/>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83"/>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83"/>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83"/>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83"/>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83"/>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83"/>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83"/>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83"/>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83"/>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83"/>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83"/>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83"/>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83"/>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83"/>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83"/>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83"/>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83"/>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83"/>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83"/>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83"/>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83"/>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83"/>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83"/>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83"/>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83"/>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83"/>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83"/>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83"/>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83"/>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83"/>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83"/>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83"/>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83"/>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83"/>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83"/>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83"/>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83"/>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83"/>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83"/>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83"/>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83"/>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83"/>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83"/>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83"/>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83"/>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83"/>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83"/>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83"/>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83"/>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83"/>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83"/>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83"/>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83"/>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83"/>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83"/>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83"/>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83"/>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83"/>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83"/>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83"/>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83"/>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83"/>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83"/>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83"/>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83"/>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83"/>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83"/>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83"/>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83"/>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83"/>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83"/>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83"/>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83"/>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83"/>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83"/>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83"/>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83"/>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83"/>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83"/>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83"/>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83"/>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83"/>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83"/>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83"/>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83"/>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83"/>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83"/>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83"/>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83"/>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83"/>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83"/>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83"/>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83"/>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83"/>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83"/>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83"/>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83"/>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83"/>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83"/>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83"/>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83"/>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83"/>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83"/>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83"/>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83"/>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83"/>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83"/>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83"/>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83"/>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83"/>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83"/>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83"/>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83"/>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83"/>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83"/>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83"/>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83"/>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83"/>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83"/>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83"/>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83"/>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83"/>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83"/>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83"/>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83"/>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83"/>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83"/>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83"/>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83"/>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83"/>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83"/>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83"/>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83"/>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83"/>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83"/>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83"/>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83"/>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83"/>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83"/>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83"/>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83"/>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83"/>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83"/>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83"/>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83"/>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83"/>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83"/>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83"/>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83"/>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83"/>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83"/>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83"/>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83"/>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83"/>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83"/>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83"/>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83"/>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83"/>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83"/>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83"/>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83"/>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83"/>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83"/>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83"/>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83"/>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83"/>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83"/>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83"/>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83"/>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83"/>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83"/>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83"/>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83"/>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83"/>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83"/>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83"/>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83"/>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83"/>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83"/>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83"/>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83"/>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83"/>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83"/>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83"/>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83"/>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83"/>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83"/>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83"/>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83"/>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83"/>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83"/>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83"/>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83"/>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83"/>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83"/>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83"/>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83"/>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83"/>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83"/>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83"/>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83"/>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83"/>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83"/>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83"/>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83"/>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83"/>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83"/>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83"/>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83"/>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83"/>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83"/>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83"/>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83"/>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83"/>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83"/>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83"/>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83"/>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83"/>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83"/>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83"/>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83"/>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83"/>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83"/>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83"/>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83"/>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83"/>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83"/>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83"/>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83"/>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83"/>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83"/>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83"/>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83"/>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83"/>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83"/>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83"/>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83"/>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83"/>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83"/>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83"/>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83"/>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83"/>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83"/>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83"/>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83"/>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83"/>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83"/>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83"/>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83"/>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83"/>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83"/>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83"/>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83"/>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83"/>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83"/>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83"/>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83"/>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83"/>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83"/>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83"/>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83"/>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83"/>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83"/>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83"/>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83"/>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83"/>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83"/>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83"/>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83"/>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83"/>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83"/>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83"/>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83"/>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83"/>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83"/>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83"/>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83"/>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83"/>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83"/>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83"/>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83"/>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83"/>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83"/>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83"/>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83"/>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83"/>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83"/>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83"/>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83"/>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83"/>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83"/>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83"/>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83"/>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83"/>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83"/>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83"/>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83"/>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83"/>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83"/>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83"/>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83"/>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83"/>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83"/>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83"/>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83"/>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83"/>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83"/>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83"/>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83"/>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83"/>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83"/>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83"/>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83"/>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83"/>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83"/>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83"/>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83"/>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83"/>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83"/>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83"/>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83"/>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83"/>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83"/>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83"/>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83"/>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83"/>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83"/>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83"/>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83"/>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83"/>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83"/>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83"/>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83"/>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83"/>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83"/>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83"/>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83"/>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83"/>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83"/>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83"/>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83"/>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83"/>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83"/>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83"/>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83"/>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83"/>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83"/>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83"/>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83"/>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83"/>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83"/>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83"/>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83"/>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83"/>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83"/>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83"/>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83"/>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83"/>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83"/>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83"/>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83"/>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83"/>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83"/>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83"/>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83"/>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83"/>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83"/>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83"/>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83"/>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83"/>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83"/>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83"/>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83"/>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83"/>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83"/>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83"/>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83"/>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83"/>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83"/>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83"/>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83"/>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83"/>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83"/>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83"/>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83"/>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83"/>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83"/>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83"/>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83"/>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83"/>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83"/>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83"/>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83"/>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83"/>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83"/>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83"/>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83"/>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83"/>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83"/>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83"/>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83"/>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83"/>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83"/>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83"/>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83"/>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83"/>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83"/>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83"/>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83"/>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83"/>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83"/>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83"/>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83"/>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83"/>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83"/>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83"/>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83"/>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83"/>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83"/>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83"/>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83"/>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83"/>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83"/>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83"/>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83"/>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83"/>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83"/>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83"/>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83"/>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83"/>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83"/>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83"/>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83"/>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83"/>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83"/>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83"/>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83"/>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83"/>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83"/>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83"/>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83"/>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83"/>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83"/>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83"/>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83"/>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83"/>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83"/>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83"/>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83"/>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83"/>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83"/>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83"/>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83"/>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83"/>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83"/>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83"/>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83"/>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83"/>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83"/>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83"/>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83"/>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83"/>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83"/>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83"/>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83"/>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83"/>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83"/>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83"/>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83"/>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83"/>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83"/>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83"/>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83"/>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83"/>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83"/>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83"/>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83"/>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83"/>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83"/>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83"/>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83"/>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83"/>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83"/>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83"/>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83"/>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83"/>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83"/>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83"/>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83"/>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83"/>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83"/>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83"/>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83"/>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83"/>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83"/>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83"/>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83"/>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83"/>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83"/>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83"/>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83"/>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83"/>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83"/>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83"/>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83"/>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83"/>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83"/>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83"/>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83"/>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83"/>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83"/>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83"/>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83"/>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83"/>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83"/>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83"/>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83"/>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83"/>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83"/>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83"/>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83"/>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83"/>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83"/>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83"/>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83"/>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83"/>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83"/>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83"/>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83"/>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83"/>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83"/>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83"/>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83"/>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83"/>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83"/>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83"/>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83"/>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83"/>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83"/>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83"/>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83"/>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83"/>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83"/>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83"/>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83"/>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83"/>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83"/>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83"/>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83"/>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83"/>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83"/>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83"/>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83"/>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83"/>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83"/>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83"/>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83"/>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83"/>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83"/>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83"/>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83"/>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83"/>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83"/>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83"/>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83"/>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83"/>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83"/>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83"/>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83"/>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83"/>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83"/>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83"/>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83"/>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83"/>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83"/>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83"/>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83"/>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83"/>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83"/>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83"/>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83"/>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83"/>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83"/>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83"/>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83"/>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83"/>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83"/>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83"/>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83"/>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83"/>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83"/>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83"/>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83"/>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83"/>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83"/>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83"/>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83"/>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83"/>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83"/>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83"/>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83"/>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83"/>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83"/>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83"/>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83"/>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83"/>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83"/>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83"/>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83"/>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83"/>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83"/>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83"/>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83"/>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83"/>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83"/>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83"/>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83"/>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83"/>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83"/>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83"/>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83"/>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83"/>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83"/>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83"/>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83"/>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83"/>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83"/>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83"/>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83"/>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83"/>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83"/>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83"/>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83"/>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83"/>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83"/>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83"/>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83"/>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83"/>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83"/>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83"/>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83"/>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83"/>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83"/>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83"/>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83"/>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83"/>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83"/>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83"/>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83"/>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83"/>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83"/>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83"/>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83"/>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83"/>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83"/>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83"/>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83"/>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83"/>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83"/>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83"/>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83"/>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83"/>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83"/>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83"/>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83"/>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83"/>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83"/>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83"/>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83"/>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83"/>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83"/>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83"/>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83"/>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83"/>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83"/>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83"/>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83"/>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83"/>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83"/>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83"/>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83"/>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83"/>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83"/>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83"/>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83"/>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83"/>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83"/>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83"/>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83"/>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83"/>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83"/>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83"/>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83"/>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83"/>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83"/>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83"/>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83"/>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83"/>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83"/>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83"/>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83"/>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83"/>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83"/>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83"/>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83"/>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83"/>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83"/>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83"/>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83"/>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83"/>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83"/>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83"/>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83"/>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83"/>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83"/>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83"/>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83"/>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83"/>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83"/>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83"/>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83"/>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83"/>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83"/>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83"/>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83"/>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83"/>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83"/>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83"/>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83"/>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83"/>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83"/>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83"/>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83"/>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83"/>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83"/>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83"/>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83"/>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83"/>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83"/>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83"/>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83"/>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83"/>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83"/>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83"/>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83"/>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83"/>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83"/>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83"/>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83"/>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83"/>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83"/>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83"/>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83"/>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83"/>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83"/>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83"/>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83"/>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83"/>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83"/>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83"/>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83"/>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83"/>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83"/>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83"/>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83"/>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83"/>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83"/>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83"/>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83"/>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83"/>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83"/>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83"/>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83"/>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83"/>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83"/>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83"/>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83"/>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83"/>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83"/>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83"/>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83"/>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83"/>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83"/>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83"/>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83"/>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83"/>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83"/>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83"/>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83"/>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83"/>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83"/>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83"/>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83"/>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83"/>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83"/>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83"/>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83"/>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83"/>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83"/>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83"/>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83"/>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83"/>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83"/>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83"/>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83"/>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83"/>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83"/>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83"/>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83"/>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83"/>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83"/>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83"/>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83"/>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83"/>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83"/>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83"/>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83"/>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83"/>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83"/>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83"/>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83"/>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83"/>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83"/>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83"/>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83"/>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83"/>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83"/>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83"/>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83"/>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83"/>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83"/>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83"/>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83"/>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83"/>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83"/>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83"/>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83"/>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83"/>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83"/>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83"/>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83"/>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83"/>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83"/>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83"/>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83"/>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83"/>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83"/>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83"/>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83"/>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83"/>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83"/>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83"/>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83"/>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83"/>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83"/>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83"/>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83"/>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83"/>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83"/>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83"/>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83"/>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83"/>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83"/>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83"/>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83"/>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83"/>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83"/>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83"/>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83"/>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83"/>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83"/>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83"/>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83"/>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83"/>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83"/>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83"/>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83"/>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83"/>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83"/>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83"/>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83"/>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83"/>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83"/>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83"/>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83"/>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83"/>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83"/>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83"/>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83"/>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83"/>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83"/>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83"/>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83"/>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83"/>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83"/>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83"/>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83"/>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83"/>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83"/>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83"/>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83"/>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83"/>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83"/>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83"/>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83"/>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83"/>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83"/>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83"/>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83"/>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83"/>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83"/>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83"/>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83"/>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83"/>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83"/>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83"/>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83"/>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83"/>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83"/>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83"/>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83"/>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83"/>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83"/>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83"/>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83"/>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83"/>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83"/>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83"/>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83"/>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83"/>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83"/>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83"/>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83"/>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83"/>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83"/>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83"/>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83"/>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83"/>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83"/>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83"/>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83"/>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83"/>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83"/>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83"/>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83"/>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83"/>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83"/>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83"/>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83"/>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83"/>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83"/>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83"/>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83"/>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83"/>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83"/>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83"/>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83"/>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83"/>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83"/>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83"/>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83"/>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83"/>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83"/>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83"/>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83"/>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83"/>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83"/>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83"/>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83"/>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83"/>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83"/>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83"/>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83"/>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83"/>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83"/>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83"/>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83"/>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83"/>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83"/>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83"/>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83"/>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83"/>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83"/>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83"/>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83"/>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83"/>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83"/>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83"/>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83"/>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83"/>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83"/>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83"/>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83"/>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83"/>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83"/>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83"/>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83"/>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83"/>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83"/>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83"/>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83"/>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83"/>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83"/>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83"/>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83"/>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83"/>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83"/>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83"/>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83"/>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83"/>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83"/>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83"/>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83"/>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83"/>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83"/>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83"/>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83"/>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83"/>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83"/>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83"/>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83"/>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83"/>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83"/>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83"/>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83"/>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83"/>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83"/>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83"/>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83"/>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83"/>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83"/>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83"/>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83"/>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83"/>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83"/>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83"/>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83"/>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83"/>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83"/>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83"/>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83"/>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83"/>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83"/>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83"/>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83"/>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83"/>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83"/>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83"/>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83"/>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83"/>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83"/>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83"/>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83"/>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83"/>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83"/>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83"/>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83"/>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83"/>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83"/>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83"/>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83"/>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83"/>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83"/>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83"/>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83"/>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83"/>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83"/>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83"/>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83"/>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83"/>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83"/>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83"/>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83"/>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83"/>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83"/>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83"/>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83"/>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83"/>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83"/>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83"/>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83"/>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83"/>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83"/>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83"/>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83"/>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83"/>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83"/>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83"/>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83"/>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83"/>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83"/>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83"/>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83"/>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83"/>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83"/>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83"/>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83"/>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83"/>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83"/>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83"/>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83"/>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83"/>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83"/>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83"/>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83"/>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83"/>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83"/>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83"/>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83"/>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83"/>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83"/>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83"/>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83"/>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83"/>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83"/>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83"/>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83"/>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83"/>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83"/>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83"/>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83"/>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83"/>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83"/>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83"/>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83"/>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83"/>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83"/>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83"/>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83"/>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83"/>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83"/>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83"/>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83"/>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83"/>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83"/>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83"/>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83"/>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83"/>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83"/>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83"/>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83"/>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83"/>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83"/>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83"/>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83"/>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83"/>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83"/>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83"/>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83"/>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83"/>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83"/>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83"/>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83"/>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83"/>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83"/>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83"/>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83"/>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83"/>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83"/>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83"/>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83"/>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83"/>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83"/>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83"/>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83"/>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83"/>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83"/>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83"/>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83"/>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83"/>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83"/>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83"/>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83"/>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83"/>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83"/>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83"/>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83"/>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83"/>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83"/>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83"/>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83"/>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83"/>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83"/>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83"/>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83"/>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83"/>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83"/>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83"/>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83"/>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83"/>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83"/>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83"/>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83"/>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83"/>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83"/>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83"/>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83"/>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83"/>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83"/>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83"/>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83"/>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83"/>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83"/>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83"/>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83"/>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83"/>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83"/>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83"/>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83"/>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83"/>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83"/>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83"/>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83"/>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83"/>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83"/>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83"/>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83"/>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83"/>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83"/>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83"/>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83"/>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83"/>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83"/>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83"/>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83"/>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83"/>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83"/>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83"/>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83"/>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83"/>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83"/>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83"/>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83"/>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83"/>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83"/>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83"/>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83"/>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83"/>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83"/>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83"/>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83"/>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83"/>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83"/>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83"/>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83"/>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83"/>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83"/>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83"/>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83"/>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83"/>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83"/>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83"/>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83"/>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83"/>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83"/>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83"/>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83"/>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83"/>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83"/>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83"/>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83"/>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83"/>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83"/>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83"/>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83"/>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83"/>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83"/>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83"/>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83"/>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83"/>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83"/>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83"/>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83"/>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83"/>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83"/>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83"/>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83"/>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83"/>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83"/>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83"/>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83"/>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83"/>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83"/>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83"/>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83"/>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83"/>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83"/>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83"/>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83"/>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83"/>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83"/>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83"/>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83"/>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83"/>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83"/>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83"/>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83"/>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83"/>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83"/>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83"/>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83"/>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83"/>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83"/>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83"/>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83"/>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83"/>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83"/>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83"/>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83"/>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83"/>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83"/>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83"/>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83"/>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83"/>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83"/>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83"/>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83"/>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83"/>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83"/>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83"/>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83"/>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83"/>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83"/>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83"/>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83"/>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83"/>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83"/>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83"/>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83"/>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83"/>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83"/>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83"/>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83"/>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83"/>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83"/>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83"/>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83"/>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83"/>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83"/>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83"/>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83"/>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83"/>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83"/>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83"/>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83"/>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83"/>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83"/>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83"/>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83"/>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83"/>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83"/>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83"/>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83"/>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83"/>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83"/>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83"/>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83"/>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83"/>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83"/>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83"/>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83"/>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83"/>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83"/>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83"/>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83"/>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83"/>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83"/>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83"/>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83"/>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83"/>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83"/>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83"/>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83"/>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83"/>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83"/>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83"/>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83"/>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83"/>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83"/>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83"/>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83"/>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83"/>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83"/>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83"/>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83"/>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83"/>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83"/>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83"/>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83"/>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83"/>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83"/>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83"/>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83"/>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83"/>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83"/>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83"/>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83"/>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83"/>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83"/>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83"/>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83"/>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83"/>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83"/>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83"/>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83"/>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83"/>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83"/>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83"/>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83"/>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83"/>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83"/>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83"/>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83"/>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83"/>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83"/>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83"/>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83"/>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83"/>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83"/>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83"/>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83"/>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83"/>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83"/>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83"/>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83"/>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83"/>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83"/>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83"/>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83"/>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83"/>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83"/>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83"/>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83"/>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83"/>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83"/>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83"/>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83"/>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83"/>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83"/>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83"/>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83"/>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83"/>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83"/>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83"/>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83"/>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83"/>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83"/>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83"/>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83"/>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83"/>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83"/>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83"/>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83"/>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83"/>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83"/>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83"/>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83"/>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83"/>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83"/>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83"/>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83"/>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83"/>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83"/>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83"/>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83"/>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83"/>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83"/>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83"/>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83"/>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83"/>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83"/>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83"/>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83"/>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83"/>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83"/>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83"/>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83"/>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83"/>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83"/>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83"/>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83"/>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83"/>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83"/>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83"/>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83"/>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83"/>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83"/>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83"/>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83"/>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83"/>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83"/>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83"/>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83"/>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83"/>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83"/>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83"/>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83"/>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83"/>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83"/>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83"/>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83"/>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83"/>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83"/>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83"/>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83"/>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83"/>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83"/>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83"/>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83"/>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83"/>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83"/>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83"/>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83"/>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83"/>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83"/>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83"/>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83"/>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83"/>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83"/>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83"/>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83"/>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83"/>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83"/>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83"/>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83"/>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83"/>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83"/>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83"/>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83"/>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83"/>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83"/>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83"/>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83"/>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83"/>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83"/>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83"/>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83"/>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83"/>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83"/>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83"/>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83"/>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83"/>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83"/>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83"/>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83"/>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83"/>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83"/>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83"/>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83"/>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83"/>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83"/>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83"/>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83"/>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83"/>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83"/>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83"/>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83"/>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83"/>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83"/>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83"/>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83"/>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83"/>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83"/>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83"/>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83"/>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4" name="Google Shape;3624;p83"/>
          <p:cNvGrpSpPr/>
          <p:nvPr/>
        </p:nvGrpSpPr>
        <p:grpSpPr>
          <a:xfrm>
            <a:off x="5834043" y="994977"/>
            <a:ext cx="2590840" cy="1380235"/>
            <a:chOff x="233350" y="949250"/>
            <a:chExt cx="7137300" cy="3802300"/>
          </a:xfrm>
        </p:grpSpPr>
        <p:sp>
          <p:nvSpPr>
            <p:cNvPr id="3625" name="Google Shape;3625;p83"/>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83"/>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83"/>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83"/>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83"/>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83"/>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83"/>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83"/>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83"/>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83"/>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83"/>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83"/>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83"/>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83"/>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83"/>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83"/>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83"/>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83"/>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83"/>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83"/>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83"/>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83"/>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83"/>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83"/>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83"/>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83"/>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83"/>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83"/>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83"/>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83"/>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83"/>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83"/>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83"/>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83"/>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83"/>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83"/>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83"/>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83"/>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83"/>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83"/>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83"/>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83"/>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83"/>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83"/>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83"/>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83"/>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83"/>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83"/>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83"/>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83"/>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83"/>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6" name="Google Shape;3676;p83"/>
          <p:cNvGrpSpPr/>
          <p:nvPr/>
        </p:nvGrpSpPr>
        <p:grpSpPr>
          <a:xfrm>
            <a:off x="7648472" y="3039750"/>
            <a:ext cx="104231" cy="320340"/>
            <a:chOff x="7564426" y="3224343"/>
            <a:chExt cx="119985" cy="368801"/>
          </a:xfrm>
        </p:grpSpPr>
        <p:sp>
          <p:nvSpPr>
            <p:cNvPr id="3677" name="Google Shape;3677;p83"/>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83"/>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9" name="Google Shape;3679;p83"/>
          <p:cNvGrpSpPr/>
          <p:nvPr/>
        </p:nvGrpSpPr>
        <p:grpSpPr>
          <a:xfrm>
            <a:off x="7347961" y="3033852"/>
            <a:ext cx="189489" cy="332132"/>
            <a:chOff x="8370831" y="3202002"/>
            <a:chExt cx="218129" cy="382376"/>
          </a:xfrm>
        </p:grpSpPr>
        <p:sp>
          <p:nvSpPr>
            <p:cNvPr id="3680" name="Google Shape;3680;p83"/>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83"/>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2" name="Google Shape;3682;p83"/>
          <p:cNvGrpSpPr/>
          <p:nvPr/>
        </p:nvGrpSpPr>
        <p:grpSpPr>
          <a:xfrm>
            <a:off x="8071350" y="3444984"/>
            <a:ext cx="309429" cy="267000"/>
            <a:chOff x="6742064" y="3750480"/>
            <a:chExt cx="399315" cy="344560"/>
          </a:xfrm>
        </p:grpSpPr>
        <p:sp>
          <p:nvSpPr>
            <p:cNvPr id="3683" name="Google Shape;3683;p83"/>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83"/>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5" name="Google Shape;3685;p83"/>
          <p:cNvGrpSpPr/>
          <p:nvPr/>
        </p:nvGrpSpPr>
        <p:grpSpPr>
          <a:xfrm>
            <a:off x="7610369" y="3796031"/>
            <a:ext cx="180437" cy="281608"/>
            <a:chOff x="7248525" y="3739696"/>
            <a:chExt cx="230531" cy="359790"/>
          </a:xfrm>
        </p:grpSpPr>
        <p:sp>
          <p:nvSpPr>
            <p:cNvPr id="3686" name="Google Shape;3686;p83"/>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83"/>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8" name="Google Shape;3688;p83"/>
          <p:cNvGrpSpPr/>
          <p:nvPr/>
        </p:nvGrpSpPr>
        <p:grpSpPr>
          <a:xfrm>
            <a:off x="7856288" y="3439255"/>
            <a:ext cx="162896" cy="278710"/>
            <a:chOff x="7601242" y="3729267"/>
            <a:chExt cx="222566" cy="380803"/>
          </a:xfrm>
        </p:grpSpPr>
        <p:sp>
          <p:nvSpPr>
            <p:cNvPr id="3689" name="Google Shape;3689;p83"/>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83"/>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1" name="Google Shape;3691;p83"/>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2" name="Google Shape;3692;p83"/>
          <p:cNvGrpSpPr/>
          <p:nvPr/>
        </p:nvGrpSpPr>
        <p:grpSpPr>
          <a:xfrm>
            <a:off x="7345934" y="3440396"/>
            <a:ext cx="193543" cy="275990"/>
            <a:chOff x="8304647" y="3738687"/>
            <a:chExt cx="225076" cy="320956"/>
          </a:xfrm>
        </p:grpSpPr>
        <p:sp>
          <p:nvSpPr>
            <p:cNvPr id="3693" name="Google Shape;3693;p83"/>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83"/>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83"/>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6" name="Google Shape;3696;p83"/>
          <p:cNvGrpSpPr/>
          <p:nvPr/>
        </p:nvGrpSpPr>
        <p:grpSpPr>
          <a:xfrm>
            <a:off x="7618426" y="3440396"/>
            <a:ext cx="178492" cy="275990"/>
            <a:chOff x="8615101" y="3738687"/>
            <a:chExt cx="207573" cy="320956"/>
          </a:xfrm>
        </p:grpSpPr>
        <p:sp>
          <p:nvSpPr>
            <p:cNvPr id="3697" name="Google Shape;3697;p83"/>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83"/>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83"/>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0" name="Google Shape;3700;p83"/>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1" name="Google Shape;3701;p83"/>
          <p:cNvGrpSpPr/>
          <p:nvPr/>
        </p:nvGrpSpPr>
        <p:grpSpPr>
          <a:xfrm>
            <a:off x="6013131" y="3561884"/>
            <a:ext cx="557670" cy="511283"/>
            <a:chOff x="6015419" y="3716859"/>
            <a:chExt cx="557671" cy="511283"/>
          </a:xfrm>
        </p:grpSpPr>
        <p:sp>
          <p:nvSpPr>
            <p:cNvPr id="3702" name="Google Shape;3702;p83"/>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3" name="Google Shape;3703;p83"/>
            <p:cNvGrpSpPr/>
            <p:nvPr/>
          </p:nvGrpSpPr>
          <p:grpSpPr>
            <a:xfrm>
              <a:off x="6036094" y="3716980"/>
              <a:ext cx="529860" cy="510468"/>
              <a:chOff x="6036094" y="3716980"/>
              <a:chExt cx="529860" cy="510468"/>
            </a:xfrm>
          </p:grpSpPr>
          <p:sp>
            <p:nvSpPr>
              <p:cNvPr id="3704" name="Google Shape;3704;p83"/>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83"/>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83"/>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83"/>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83"/>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83"/>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83"/>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83"/>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83"/>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83"/>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14" name="Google Shape;3714;p83"/>
          <p:cNvGrpSpPr/>
          <p:nvPr/>
        </p:nvGrpSpPr>
        <p:grpSpPr>
          <a:xfrm>
            <a:off x="6642016" y="2918653"/>
            <a:ext cx="576302" cy="511871"/>
            <a:chOff x="6644304" y="3073628"/>
            <a:chExt cx="576302" cy="511871"/>
          </a:xfrm>
        </p:grpSpPr>
        <p:sp>
          <p:nvSpPr>
            <p:cNvPr id="3715" name="Google Shape;3715;p83"/>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6" name="Google Shape;3716;p83"/>
            <p:cNvGrpSpPr/>
            <p:nvPr/>
          </p:nvGrpSpPr>
          <p:grpSpPr>
            <a:xfrm>
              <a:off x="6712169" y="3085440"/>
              <a:ext cx="481622" cy="494913"/>
              <a:chOff x="6712169" y="3085440"/>
              <a:chExt cx="481622" cy="494913"/>
            </a:xfrm>
          </p:grpSpPr>
          <p:sp>
            <p:nvSpPr>
              <p:cNvPr id="3717" name="Google Shape;3717;p83"/>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83"/>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83"/>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83"/>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83"/>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2" name="Google Shape;3722;p83"/>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83"/>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83"/>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5" name="Google Shape;3725;p83"/>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6" name="Google Shape;3726;p83"/>
          <p:cNvGrpSpPr/>
          <p:nvPr/>
        </p:nvGrpSpPr>
        <p:grpSpPr>
          <a:xfrm>
            <a:off x="6649867" y="3561648"/>
            <a:ext cx="560631" cy="511352"/>
            <a:chOff x="6652154" y="3716623"/>
            <a:chExt cx="560631" cy="511352"/>
          </a:xfrm>
        </p:grpSpPr>
        <p:sp>
          <p:nvSpPr>
            <p:cNvPr id="3727" name="Google Shape;3727;p83"/>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8" name="Google Shape;3728;p83"/>
            <p:cNvGrpSpPr/>
            <p:nvPr/>
          </p:nvGrpSpPr>
          <p:grpSpPr>
            <a:xfrm>
              <a:off x="6669657" y="3716715"/>
              <a:ext cx="466779" cy="464290"/>
              <a:chOff x="6669657" y="3716715"/>
              <a:chExt cx="466779" cy="464290"/>
            </a:xfrm>
          </p:grpSpPr>
          <p:sp>
            <p:nvSpPr>
              <p:cNvPr id="3729" name="Google Shape;3729;p83"/>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83"/>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83"/>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83"/>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83"/>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83"/>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83"/>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83"/>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83"/>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83"/>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83"/>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83"/>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83"/>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42" name="Google Shape;3742;p83"/>
          <p:cNvGrpSpPr/>
          <p:nvPr/>
        </p:nvGrpSpPr>
        <p:grpSpPr>
          <a:xfrm>
            <a:off x="7843958" y="3843056"/>
            <a:ext cx="187557" cy="187557"/>
            <a:chOff x="8565775" y="671075"/>
            <a:chExt cx="441000" cy="441000"/>
          </a:xfrm>
        </p:grpSpPr>
        <p:sp>
          <p:nvSpPr>
            <p:cNvPr id="3743" name="Google Shape;3743;p83"/>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83"/>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5" name="Google Shape;3745;p83"/>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83"/>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7" name="Google Shape;3747;p83"/>
          <p:cNvGrpSpPr/>
          <p:nvPr/>
        </p:nvGrpSpPr>
        <p:grpSpPr>
          <a:xfrm>
            <a:off x="5997813" y="2921275"/>
            <a:ext cx="587871" cy="512373"/>
            <a:chOff x="6000100" y="3076250"/>
            <a:chExt cx="587871" cy="512373"/>
          </a:xfrm>
        </p:grpSpPr>
        <p:sp>
          <p:nvSpPr>
            <p:cNvPr id="3748" name="Google Shape;3748;p83"/>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9" name="Google Shape;3749;p83"/>
            <p:cNvGrpSpPr/>
            <p:nvPr/>
          </p:nvGrpSpPr>
          <p:grpSpPr>
            <a:xfrm>
              <a:off x="6031360" y="3076713"/>
              <a:ext cx="539107" cy="480965"/>
              <a:chOff x="6031360" y="3076713"/>
              <a:chExt cx="539107" cy="480965"/>
            </a:xfrm>
          </p:grpSpPr>
          <p:sp>
            <p:nvSpPr>
              <p:cNvPr id="3750" name="Google Shape;3750;p83"/>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83"/>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83"/>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83"/>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83"/>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83"/>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83"/>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57" name="Google Shape;3757;p83"/>
          <p:cNvGrpSpPr/>
          <p:nvPr/>
        </p:nvGrpSpPr>
        <p:grpSpPr>
          <a:xfrm>
            <a:off x="3416804" y="902588"/>
            <a:ext cx="2310381" cy="1488888"/>
            <a:chOff x="229225" y="549050"/>
            <a:chExt cx="7161750" cy="4615275"/>
          </a:xfrm>
        </p:grpSpPr>
        <p:sp>
          <p:nvSpPr>
            <p:cNvPr id="3758" name="Google Shape;3758;p83"/>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83"/>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83"/>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83"/>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83"/>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83"/>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83"/>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83"/>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83"/>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83"/>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83"/>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83"/>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83"/>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83"/>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83"/>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83"/>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83"/>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83"/>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83"/>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83"/>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83"/>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83"/>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83"/>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83"/>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83"/>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83"/>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83"/>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83"/>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83"/>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83"/>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83"/>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83"/>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83"/>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83"/>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83"/>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83"/>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83"/>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83"/>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83"/>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83"/>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83"/>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83"/>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83"/>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83"/>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83"/>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83"/>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83"/>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83"/>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83"/>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83"/>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83"/>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83"/>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83"/>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83"/>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83"/>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83"/>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83"/>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83"/>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83"/>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83"/>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83"/>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83"/>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83"/>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83"/>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83"/>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83"/>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83"/>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83"/>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83"/>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83"/>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83"/>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83"/>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83"/>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83"/>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83"/>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83"/>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83"/>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83"/>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83"/>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83"/>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83"/>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83"/>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83"/>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83"/>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83"/>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83"/>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83"/>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83"/>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83"/>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83"/>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83"/>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83"/>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83"/>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83"/>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83"/>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83"/>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83"/>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83"/>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83"/>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83"/>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83"/>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83"/>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83"/>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83"/>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83"/>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83"/>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83"/>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83"/>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83"/>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83"/>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83"/>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83"/>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83"/>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83"/>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83"/>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83"/>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83"/>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5" name="Google Shape;3875;p83"/>
          <p:cNvGrpSpPr/>
          <p:nvPr/>
        </p:nvGrpSpPr>
        <p:grpSpPr>
          <a:xfrm>
            <a:off x="3514722" y="2832485"/>
            <a:ext cx="2310282" cy="1374222"/>
            <a:chOff x="238125" y="732525"/>
            <a:chExt cx="7130500" cy="4241425"/>
          </a:xfrm>
        </p:grpSpPr>
        <p:sp>
          <p:nvSpPr>
            <p:cNvPr id="3876" name="Google Shape;3876;p83"/>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83"/>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83"/>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83"/>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83"/>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83"/>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83"/>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83"/>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83"/>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83"/>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83"/>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83"/>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83"/>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83"/>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83"/>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83"/>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83"/>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83"/>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83"/>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83"/>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83"/>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83"/>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83"/>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83"/>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83"/>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83"/>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83"/>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83"/>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83"/>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83"/>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83"/>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83"/>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83"/>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83"/>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83"/>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83"/>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83"/>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83"/>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83"/>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83"/>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83"/>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83"/>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83"/>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83"/>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83"/>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83"/>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83"/>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83"/>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83"/>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83"/>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83"/>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83"/>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83"/>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83"/>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83"/>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83"/>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83"/>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83"/>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83"/>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83"/>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83"/>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83"/>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83"/>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83"/>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83"/>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83"/>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83"/>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83"/>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83"/>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83"/>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83"/>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83"/>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83"/>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83"/>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83"/>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83"/>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83"/>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83"/>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83"/>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83"/>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83"/>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83"/>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83"/>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83"/>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83"/>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83"/>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83"/>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83"/>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83"/>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83"/>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83"/>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83"/>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83"/>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83"/>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83"/>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83"/>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83"/>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83"/>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83"/>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83"/>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83"/>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83"/>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83"/>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83"/>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83"/>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83"/>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83"/>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83"/>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83"/>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83"/>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83"/>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83"/>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83"/>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83"/>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3" name="Shape 3993"/>
        <p:cNvGrpSpPr/>
        <p:nvPr/>
      </p:nvGrpSpPr>
      <p:grpSpPr>
        <a:xfrm>
          <a:off x="0" y="0"/>
          <a:ext cx="0" cy="0"/>
          <a:chOff x="0" y="0"/>
          <a:chExt cx="0" cy="0"/>
        </a:xfrm>
      </p:grpSpPr>
      <p:grpSp>
        <p:nvGrpSpPr>
          <p:cNvPr id="3994" name="Google Shape;3994;p84"/>
          <p:cNvGrpSpPr/>
          <p:nvPr/>
        </p:nvGrpSpPr>
        <p:grpSpPr>
          <a:xfrm>
            <a:off x="729274" y="969771"/>
            <a:ext cx="2507799" cy="206239"/>
            <a:chOff x="106648" y="895722"/>
            <a:chExt cx="4481413" cy="374300"/>
          </a:xfrm>
        </p:grpSpPr>
        <p:grpSp>
          <p:nvGrpSpPr>
            <p:cNvPr id="3995" name="Google Shape;3995;p84"/>
            <p:cNvGrpSpPr/>
            <p:nvPr/>
          </p:nvGrpSpPr>
          <p:grpSpPr>
            <a:xfrm>
              <a:off x="2233276" y="895722"/>
              <a:ext cx="1082667" cy="223591"/>
              <a:chOff x="4808316" y="2800065"/>
              <a:chExt cx="1999386" cy="412910"/>
            </a:xfrm>
          </p:grpSpPr>
          <p:sp>
            <p:nvSpPr>
              <p:cNvPr id="3996" name="Google Shape;3996;p84"/>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7" name="Google Shape;3997;p84"/>
              <p:cNvGrpSpPr/>
              <p:nvPr/>
            </p:nvGrpSpPr>
            <p:grpSpPr>
              <a:xfrm>
                <a:off x="4808316" y="2800065"/>
                <a:ext cx="92400" cy="411825"/>
                <a:chOff x="845575" y="2563700"/>
                <a:chExt cx="92400" cy="411825"/>
              </a:xfrm>
            </p:grpSpPr>
            <p:cxnSp>
              <p:nvCxnSpPr>
                <p:cNvPr id="3998" name="Google Shape;3998;p8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999" name="Google Shape;3999;p84"/>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00" name="Google Shape;4000;p84"/>
            <p:cNvGrpSpPr/>
            <p:nvPr/>
          </p:nvGrpSpPr>
          <p:grpSpPr>
            <a:xfrm>
              <a:off x="106648" y="895722"/>
              <a:ext cx="1088401" cy="223591"/>
              <a:chOff x="881025" y="2800065"/>
              <a:chExt cx="2009975" cy="412910"/>
            </a:xfrm>
          </p:grpSpPr>
          <p:sp>
            <p:nvSpPr>
              <p:cNvPr id="4001" name="Google Shape;4001;p84"/>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2" name="Google Shape;4002;p84"/>
              <p:cNvGrpSpPr/>
              <p:nvPr/>
            </p:nvGrpSpPr>
            <p:grpSpPr>
              <a:xfrm>
                <a:off x="881025" y="2800065"/>
                <a:ext cx="92400" cy="411825"/>
                <a:chOff x="845575" y="2563700"/>
                <a:chExt cx="92400" cy="411825"/>
              </a:xfrm>
            </p:grpSpPr>
            <p:cxnSp>
              <p:nvCxnSpPr>
                <p:cNvPr id="4003" name="Google Shape;4003;p8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004" name="Google Shape;4004;p84"/>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05" name="Google Shape;4005;p84"/>
            <p:cNvGrpSpPr/>
            <p:nvPr/>
          </p:nvGrpSpPr>
          <p:grpSpPr>
            <a:xfrm>
              <a:off x="1172346" y="1047018"/>
              <a:ext cx="1083151" cy="223003"/>
              <a:chOff x="2849073" y="3079467"/>
              <a:chExt cx="2000279" cy="411825"/>
            </a:xfrm>
          </p:grpSpPr>
          <p:sp>
            <p:nvSpPr>
              <p:cNvPr id="4006" name="Google Shape;4006;p84"/>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7" name="Google Shape;4007;p84"/>
              <p:cNvGrpSpPr/>
              <p:nvPr/>
            </p:nvGrpSpPr>
            <p:grpSpPr>
              <a:xfrm rot="10800000">
                <a:off x="2849073" y="3079467"/>
                <a:ext cx="92400" cy="411825"/>
                <a:chOff x="2070100" y="2563700"/>
                <a:chExt cx="92400" cy="411825"/>
              </a:xfrm>
            </p:grpSpPr>
            <p:cxnSp>
              <p:nvCxnSpPr>
                <p:cNvPr id="4008" name="Google Shape;4008;p8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009" name="Google Shape;4009;p84"/>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10" name="Google Shape;4010;p84"/>
            <p:cNvGrpSpPr/>
            <p:nvPr/>
          </p:nvGrpSpPr>
          <p:grpSpPr>
            <a:xfrm>
              <a:off x="3290132" y="1047018"/>
              <a:ext cx="1297929" cy="223003"/>
              <a:chOff x="6760035" y="3079467"/>
              <a:chExt cx="2396914" cy="411825"/>
            </a:xfrm>
          </p:grpSpPr>
          <p:sp>
            <p:nvSpPr>
              <p:cNvPr id="4011" name="Google Shape;4011;p84"/>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2" name="Google Shape;4012;p84"/>
              <p:cNvGrpSpPr/>
              <p:nvPr/>
            </p:nvGrpSpPr>
            <p:grpSpPr>
              <a:xfrm rot="10800000">
                <a:off x="6760035" y="3079467"/>
                <a:ext cx="92400" cy="411825"/>
                <a:chOff x="2070100" y="2563700"/>
                <a:chExt cx="92400" cy="411825"/>
              </a:xfrm>
            </p:grpSpPr>
            <p:cxnSp>
              <p:nvCxnSpPr>
                <p:cNvPr id="4013" name="Google Shape;4013;p8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014" name="Google Shape;4014;p84"/>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015" name="Google Shape;4015;p84"/>
          <p:cNvGrpSpPr/>
          <p:nvPr/>
        </p:nvGrpSpPr>
        <p:grpSpPr>
          <a:xfrm>
            <a:off x="2147036" y="3369142"/>
            <a:ext cx="1086701" cy="799429"/>
            <a:chOff x="2183288" y="3555572"/>
            <a:chExt cx="1136241" cy="835873"/>
          </a:xfrm>
        </p:grpSpPr>
        <p:sp>
          <p:nvSpPr>
            <p:cNvPr id="4016" name="Google Shape;4016;p84"/>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7" name="Google Shape;4017;p84"/>
            <p:cNvGrpSpPr/>
            <p:nvPr/>
          </p:nvGrpSpPr>
          <p:grpSpPr>
            <a:xfrm>
              <a:off x="2205895" y="3637269"/>
              <a:ext cx="1089848" cy="724993"/>
              <a:chOff x="2205895" y="3637269"/>
              <a:chExt cx="1089848" cy="724993"/>
            </a:xfrm>
          </p:grpSpPr>
          <p:sp>
            <p:nvSpPr>
              <p:cNvPr id="4018" name="Google Shape;4018;p84"/>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84"/>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84"/>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84"/>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84"/>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84"/>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4" name="Google Shape;4024;p84"/>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25" name="Google Shape;4025;p84"/>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026" name="Google Shape;4026;p84"/>
            <p:cNvGrpSpPr/>
            <p:nvPr/>
          </p:nvGrpSpPr>
          <p:grpSpPr>
            <a:xfrm>
              <a:off x="3173850" y="3779426"/>
              <a:ext cx="145679" cy="70048"/>
              <a:chOff x="3173850" y="3779426"/>
              <a:chExt cx="145679" cy="70048"/>
            </a:xfrm>
          </p:grpSpPr>
          <p:cxnSp>
            <p:nvCxnSpPr>
              <p:cNvPr id="4027" name="Google Shape;4027;p84"/>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028" name="Google Shape;4028;p84"/>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9" name="Google Shape;4029;p84"/>
            <p:cNvGrpSpPr/>
            <p:nvPr/>
          </p:nvGrpSpPr>
          <p:grpSpPr>
            <a:xfrm>
              <a:off x="2183288" y="4139483"/>
              <a:ext cx="145133" cy="70048"/>
              <a:chOff x="2183288" y="4139483"/>
              <a:chExt cx="145133" cy="70048"/>
            </a:xfrm>
          </p:grpSpPr>
          <p:cxnSp>
            <p:nvCxnSpPr>
              <p:cNvPr id="4030" name="Google Shape;4030;p84"/>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031" name="Google Shape;4031;p84"/>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2" name="Google Shape;4032;p84"/>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33" name="Google Shape;4033;p84"/>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034" name="Google Shape;4034;p84"/>
            <p:cNvGrpSpPr/>
            <p:nvPr/>
          </p:nvGrpSpPr>
          <p:grpSpPr>
            <a:xfrm>
              <a:off x="2943836" y="4268886"/>
              <a:ext cx="60717" cy="122559"/>
              <a:chOff x="2943836" y="4268886"/>
              <a:chExt cx="60717" cy="122559"/>
            </a:xfrm>
          </p:grpSpPr>
          <p:sp>
            <p:nvSpPr>
              <p:cNvPr id="4035" name="Google Shape;4035;p84"/>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36" name="Google Shape;4036;p84"/>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037" name="Google Shape;4037;p84"/>
          <p:cNvGrpSpPr/>
          <p:nvPr/>
        </p:nvGrpSpPr>
        <p:grpSpPr>
          <a:xfrm>
            <a:off x="3409981" y="1290142"/>
            <a:ext cx="1675870" cy="758251"/>
            <a:chOff x="3530532" y="1496185"/>
            <a:chExt cx="1562000" cy="706730"/>
          </a:xfrm>
        </p:grpSpPr>
        <p:cxnSp>
          <p:nvCxnSpPr>
            <p:cNvPr id="4038" name="Google Shape;4038;p84"/>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039" name="Google Shape;4039;p84"/>
            <p:cNvGrpSpPr/>
            <p:nvPr/>
          </p:nvGrpSpPr>
          <p:grpSpPr>
            <a:xfrm>
              <a:off x="3530532" y="1496185"/>
              <a:ext cx="323430" cy="463587"/>
              <a:chOff x="3530532" y="1496185"/>
              <a:chExt cx="323430" cy="463587"/>
            </a:xfrm>
          </p:grpSpPr>
          <p:grpSp>
            <p:nvGrpSpPr>
              <p:cNvPr id="4040" name="Google Shape;4040;p84"/>
              <p:cNvGrpSpPr/>
              <p:nvPr/>
            </p:nvGrpSpPr>
            <p:grpSpPr>
              <a:xfrm>
                <a:off x="3567462" y="1496185"/>
                <a:ext cx="286500" cy="361376"/>
                <a:chOff x="3567462" y="1496185"/>
                <a:chExt cx="286500" cy="361376"/>
              </a:xfrm>
            </p:grpSpPr>
            <p:cxnSp>
              <p:nvCxnSpPr>
                <p:cNvPr id="4041" name="Google Shape;4041;p84"/>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042" name="Google Shape;4042;p84"/>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3" name="Google Shape;4043;p84"/>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4" name="Google Shape;4044;p84"/>
            <p:cNvGrpSpPr/>
            <p:nvPr/>
          </p:nvGrpSpPr>
          <p:grpSpPr>
            <a:xfrm>
              <a:off x="3891569" y="1779209"/>
              <a:ext cx="323945" cy="423706"/>
              <a:chOff x="3891569" y="1779209"/>
              <a:chExt cx="323945" cy="423706"/>
            </a:xfrm>
          </p:grpSpPr>
          <p:grpSp>
            <p:nvGrpSpPr>
              <p:cNvPr id="4045" name="Google Shape;4045;p84"/>
              <p:cNvGrpSpPr/>
              <p:nvPr/>
            </p:nvGrpSpPr>
            <p:grpSpPr>
              <a:xfrm>
                <a:off x="3929014" y="1881638"/>
                <a:ext cx="286500" cy="321278"/>
                <a:chOff x="3929014" y="1881638"/>
                <a:chExt cx="286500" cy="321278"/>
              </a:xfrm>
            </p:grpSpPr>
            <p:cxnSp>
              <p:nvCxnSpPr>
                <p:cNvPr id="4046" name="Google Shape;4046;p84"/>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047" name="Google Shape;4047;p84"/>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8" name="Google Shape;4048;p84"/>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9" name="Google Shape;4049;p84"/>
            <p:cNvGrpSpPr/>
            <p:nvPr/>
          </p:nvGrpSpPr>
          <p:grpSpPr>
            <a:xfrm>
              <a:off x="4252606" y="1496185"/>
              <a:ext cx="324721" cy="463587"/>
              <a:chOff x="4252606" y="1496185"/>
              <a:chExt cx="324721" cy="463587"/>
            </a:xfrm>
          </p:grpSpPr>
          <p:grpSp>
            <p:nvGrpSpPr>
              <p:cNvPr id="4050" name="Google Shape;4050;p84"/>
              <p:cNvGrpSpPr/>
              <p:nvPr/>
            </p:nvGrpSpPr>
            <p:grpSpPr>
              <a:xfrm>
                <a:off x="4290828" y="1496185"/>
                <a:ext cx="286500" cy="361376"/>
                <a:chOff x="4290828" y="1496185"/>
                <a:chExt cx="286500" cy="361376"/>
              </a:xfrm>
            </p:grpSpPr>
            <p:cxnSp>
              <p:nvCxnSpPr>
                <p:cNvPr id="4051" name="Google Shape;4051;p84"/>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052" name="Google Shape;4052;p84"/>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3" name="Google Shape;4053;p84"/>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4" name="Google Shape;4054;p84"/>
            <p:cNvGrpSpPr/>
            <p:nvPr/>
          </p:nvGrpSpPr>
          <p:grpSpPr>
            <a:xfrm>
              <a:off x="4613643" y="1763716"/>
              <a:ext cx="325308" cy="439200"/>
              <a:chOff x="4613643" y="1763716"/>
              <a:chExt cx="325308" cy="439200"/>
            </a:xfrm>
          </p:grpSpPr>
          <p:grpSp>
            <p:nvGrpSpPr>
              <p:cNvPr id="4055" name="Google Shape;4055;p84"/>
              <p:cNvGrpSpPr/>
              <p:nvPr/>
            </p:nvGrpSpPr>
            <p:grpSpPr>
              <a:xfrm>
                <a:off x="4652451" y="1879538"/>
                <a:ext cx="286500" cy="323378"/>
                <a:chOff x="4652451" y="1879538"/>
                <a:chExt cx="286500" cy="323378"/>
              </a:xfrm>
            </p:grpSpPr>
            <p:cxnSp>
              <p:nvCxnSpPr>
                <p:cNvPr id="4056" name="Google Shape;4056;p84"/>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057" name="Google Shape;4057;p84"/>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8" name="Google Shape;4058;p84"/>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59" name="Google Shape;4059;p84"/>
          <p:cNvGrpSpPr/>
          <p:nvPr/>
        </p:nvGrpSpPr>
        <p:grpSpPr>
          <a:xfrm>
            <a:off x="3421841" y="2143768"/>
            <a:ext cx="1652173" cy="391517"/>
            <a:chOff x="3512551" y="2358270"/>
            <a:chExt cx="1597383" cy="378533"/>
          </a:xfrm>
        </p:grpSpPr>
        <p:cxnSp>
          <p:nvCxnSpPr>
            <p:cNvPr id="4060" name="Google Shape;4060;p84"/>
            <p:cNvCxnSpPr>
              <a:stCxn id="4061" idx="6"/>
              <a:endCxn id="4062"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063" name="Google Shape;4063;p84"/>
            <p:cNvGrpSpPr/>
            <p:nvPr/>
          </p:nvGrpSpPr>
          <p:grpSpPr>
            <a:xfrm>
              <a:off x="3512551" y="2358270"/>
              <a:ext cx="225647" cy="307714"/>
              <a:chOff x="2182679" y="2004714"/>
              <a:chExt cx="792300" cy="1080458"/>
            </a:xfrm>
          </p:grpSpPr>
          <p:cxnSp>
            <p:nvCxnSpPr>
              <p:cNvPr id="4064" name="Google Shape;4064;p84"/>
              <p:cNvCxnSpPr>
                <a:stCxn id="4065"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061" name="Google Shape;4061;p84"/>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84"/>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6" name="Google Shape;4066;p84"/>
            <p:cNvGrpSpPr/>
            <p:nvPr/>
          </p:nvGrpSpPr>
          <p:grpSpPr>
            <a:xfrm>
              <a:off x="3969644" y="2440153"/>
              <a:ext cx="225853" cy="296651"/>
              <a:chOff x="3775710" y="1729289"/>
              <a:chExt cx="136500" cy="179289"/>
            </a:xfrm>
          </p:grpSpPr>
          <p:cxnSp>
            <p:nvCxnSpPr>
              <p:cNvPr id="4067" name="Google Shape;4067;p84"/>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068" name="Google Shape;4068;p84"/>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84"/>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0" name="Google Shape;4070;p84"/>
            <p:cNvGrpSpPr/>
            <p:nvPr/>
          </p:nvGrpSpPr>
          <p:grpSpPr>
            <a:xfrm>
              <a:off x="4427051" y="2358270"/>
              <a:ext cx="225647" cy="307714"/>
              <a:chOff x="5393704" y="2004714"/>
              <a:chExt cx="792300" cy="1080458"/>
            </a:xfrm>
          </p:grpSpPr>
          <p:cxnSp>
            <p:nvCxnSpPr>
              <p:cNvPr id="4071" name="Google Shape;4071;p84"/>
              <p:cNvCxnSpPr>
                <a:stCxn id="4072"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073" name="Google Shape;4073;p84"/>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84"/>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4" name="Google Shape;4074;p84"/>
            <p:cNvGrpSpPr/>
            <p:nvPr/>
          </p:nvGrpSpPr>
          <p:grpSpPr>
            <a:xfrm>
              <a:off x="4884287" y="2440252"/>
              <a:ext cx="225647" cy="296532"/>
              <a:chOff x="6999166" y="2292572"/>
              <a:chExt cx="792300" cy="1041192"/>
            </a:xfrm>
          </p:grpSpPr>
          <p:cxnSp>
            <p:nvCxnSpPr>
              <p:cNvPr id="4075" name="Google Shape;4075;p84"/>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062" name="Google Shape;4062;p84"/>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84"/>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77" name="Google Shape;4077;p84"/>
          <p:cNvGrpSpPr/>
          <p:nvPr/>
        </p:nvGrpSpPr>
        <p:grpSpPr>
          <a:xfrm>
            <a:off x="6842649" y="979967"/>
            <a:ext cx="1581844" cy="732818"/>
            <a:chOff x="634175" y="2986275"/>
            <a:chExt cx="3147949" cy="1458344"/>
          </a:xfrm>
        </p:grpSpPr>
        <p:cxnSp>
          <p:nvCxnSpPr>
            <p:cNvPr id="4078" name="Google Shape;4078;p84"/>
            <p:cNvCxnSpPr>
              <a:stCxn id="4079" idx="4"/>
              <a:endCxn id="4080"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081" name="Google Shape;4081;p84"/>
            <p:cNvCxnSpPr>
              <a:stCxn id="4080" idx="0"/>
              <a:endCxn id="4082"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083" name="Google Shape;4083;p84"/>
            <p:cNvCxnSpPr>
              <a:stCxn id="4082" idx="4"/>
              <a:endCxn id="4084"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085" name="Google Shape;4085;p84"/>
            <p:cNvCxnSpPr>
              <a:stCxn id="4084" idx="0"/>
              <a:endCxn id="4086"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086" name="Google Shape;4086;p84"/>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082" name="Google Shape;4082;p84"/>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079" name="Google Shape;4079;p84"/>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084" name="Google Shape;4084;p84"/>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080" name="Google Shape;4080;p84"/>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087" name="Google Shape;4087;p84"/>
          <p:cNvGrpSpPr/>
          <p:nvPr/>
        </p:nvGrpSpPr>
        <p:grpSpPr>
          <a:xfrm>
            <a:off x="3410364" y="2674277"/>
            <a:ext cx="1675128" cy="313674"/>
            <a:chOff x="998425" y="1182125"/>
            <a:chExt cx="1065400" cy="199500"/>
          </a:xfrm>
        </p:grpSpPr>
        <p:sp>
          <p:nvSpPr>
            <p:cNvPr id="4088" name="Google Shape;4088;p84"/>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84"/>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84"/>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84"/>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84"/>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3" name="Google Shape;4093;p84"/>
          <p:cNvGrpSpPr/>
          <p:nvPr/>
        </p:nvGrpSpPr>
        <p:grpSpPr>
          <a:xfrm>
            <a:off x="3410363" y="3630244"/>
            <a:ext cx="1675129" cy="525345"/>
            <a:chOff x="5194708" y="3484366"/>
            <a:chExt cx="3148148" cy="987304"/>
          </a:xfrm>
        </p:grpSpPr>
        <p:grpSp>
          <p:nvGrpSpPr>
            <p:cNvPr id="4094" name="Google Shape;4094;p84"/>
            <p:cNvGrpSpPr/>
            <p:nvPr/>
          </p:nvGrpSpPr>
          <p:grpSpPr>
            <a:xfrm>
              <a:off x="7531521" y="3484366"/>
              <a:ext cx="811335" cy="987304"/>
              <a:chOff x="3379425" y="1617275"/>
              <a:chExt cx="1090650" cy="1327200"/>
            </a:xfrm>
          </p:grpSpPr>
          <p:sp>
            <p:nvSpPr>
              <p:cNvPr id="4095" name="Google Shape;4095;p84"/>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84"/>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84"/>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8" name="Google Shape;4098;p84"/>
            <p:cNvGrpSpPr/>
            <p:nvPr/>
          </p:nvGrpSpPr>
          <p:grpSpPr>
            <a:xfrm>
              <a:off x="6752546" y="3484366"/>
              <a:ext cx="811428" cy="987304"/>
              <a:chOff x="2332275" y="1617275"/>
              <a:chExt cx="1090775" cy="1327200"/>
            </a:xfrm>
          </p:grpSpPr>
          <p:sp>
            <p:nvSpPr>
              <p:cNvPr id="4099" name="Google Shape;4099;p84"/>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84"/>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84"/>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2" name="Google Shape;4102;p84"/>
            <p:cNvGrpSpPr/>
            <p:nvPr/>
          </p:nvGrpSpPr>
          <p:grpSpPr>
            <a:xfrm>
              <a:off x="5973664" y="3484366"/>
              <a:ext cx="811335" cy="987304"/>
              <a:chOff x="1285250" y="1617275"/>
              <a:chExt cx="1090650" cy="1327200"/>
            </a:xfrm>
          </p:grpSpPr>
          <p:sp>
            <p:nvSpPr>
              <p:cNvPr id="4103" name="Google Shape;4103;p84"/>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84"/>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84"/>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6" name="Google Shape;4106;p84"/>
            <p:cNvGrpSpPr/>
            <p:nvPr/>
          </p:nvGrpSpPr>
          <p:grpSpPr>
            <a:xfrm>
              <a:off x="5194708" y="3484366"/>
              <a:ext cx="811409" cy="987304"/>
              <a:chOff x="238125" y="1617275"/>
              <a:chExt cx="1090750" cy="1327200"/>
            </a:xfrm>
          </p:grpSpPr>
          <p:sp>
            <p:nvSpPr>
              <p:cNvPr id="4107" name="Google Shape;4107;p84"/>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84"/>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84"/>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10" name="Google Shape;4110;p84"/>
          <p:cNvGrpSpPr/>
          <p:nvPr/>
        </p:nvGrpSpPr>
        <p:grpSpPr>
          <a:xfrm>
            <a:off x="6844048" y="2276133"/>
            <a:ext cx="1579046" cy="522230"/>
            <a:chOff x="6853641" y="2534077"/>
            <a:chExt cx="1515545" cy="501229"/>
          </a:xfrm>
        </p:grpSpPr>
        <p:grpSp>
          <p:nvGrpSpPr>
            <p:cNvPr id="4111" name="Google Shape;4111;p84"/>
            <p:cNvGrpSpPr/>
            <p:nvPr/>
          </p:nvGrpSpPr>
          <p:grpSpPr>
            <a:xfrm>
              <a:off x="6853641" y="2618923"/>
              <a:ext cx="1515545" cy="324556"/>
              <a:chOff x="6853641" y="2618923"/>
              <a:chExt cx="1515545" cy="324556"/>
            </a:xfrm>
          </p:grpSpPr>
          <p:sp>
            <p:nvSpPr>
              <p:cNvPr id="4112" name="Google Shape;4112;p84"/>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84"/>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84"/>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84"/>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84"/>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7" name="Google Shape;4117;p84"/>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84"/>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84"/>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84"/>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84"/>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2" name="Google Shape;4122;p84"/>
          <p:cNvGrpSpPr/>
          <p:nvPr/>
        </p:nvGrpSpPr>
        <p:grpSpPr>
          <a:xfrm>
            <a:off x="3438940" y="3151173"/>
            <a:ext cx="1617976" cy="346616"/>
            <a:chOff x="1808063" y="4294338"/>
            <a:chExt cx="3370782" cy="721817"/>
          </a:xfrm>
        </p:grpSpPr>
        <p:sp>
          <p:nvSpPr>
            <p:cNvPr id="4123" name="Google Shape;4123;p84"/>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84"/>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84"/>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84"/>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84"/>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84"/>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84"/>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84"/>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84"/>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84"/>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3" name="Google Shape;4133;p84"/>
          <p:cNvGrpSpPr/>
          <p:nvPr/>
        </p:nvGrpSpPr>
        <p:grpSpPr>
          <a:xfrm>
            <a:off x="5264936" y="3817923"/>
            <a:ext cx="1417067" cy="350605"/>
            <a:chOff x="4234950" y="2101012"/>
            <a:chExt cx="4219974" cy="1044090"/>
          </a:xfrm>
        </p:grpSpPr>
        <p:sp>
          <p:nvSpPr>
            <p:cNvPr id="4134" name="Google Shape;4134;p84"/>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84"/>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84"/>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84"/>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84"/>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84"/>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84"/>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84"/>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84"/>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84"/>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84"/>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84"/>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84"/>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84"/>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84"/>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84"/>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0" name="Google Shape;4150;p84"/>
          <p:cNvGrpSpPr/>
          <p:nvPr/>
        </p:nvGrpSpPr>
        <p:grpSpPr>
          <a:xfrm>
            <a:off x="6840408" y="1808681"/>
            <a:ext cx="1586327" cy="371557"/>
            <a:chOff x="1247650" y="2075423"/>
            <a:chExt cx="6648477" cy="1557238"/>
          </a:xfrm>
        </p:grpSpPr>
        <p:sp>
          <p:nvSpPr>
            <p:cNvPr id="4151" name="Google Shape;4151;p84"/>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84"/>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84"/>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84"/>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84"/>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84"/>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7" name="Google Shape;4157;p84"/>
          <p:cNvGrpSpPr/>
          <p:nvPr/>
        </p:nvGrpSpPr>
        <p:grpSpPr>
          <a:xfrm>
            <a:off x="5271678" y="961870"/>
            <a:ext cx="1415601" cy="1648533"/>
            <a:chOff x="1839112" y="2209163"/>
            <a:chExt cx="1918159" cy="2233784"/>
          </a:xfrm>
        </p:grpSpPr>
        <p:sp>
          <p:nvSpPr>
            <p:cNvPr id="4158" name="Google Shape;4158;p84"/>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84"/>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84"/>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61" name="Google Shape;4161;p84"/>
            <p:cNvCxnSpPr>
              <a:stCxn id="4158" idx="6"/>
              <a:endCxn id="4159"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162" name="Google Shape;4162;p84"/>
            <p:cNvCxnSpPr>
              <a:stCxn id="4159" idx="4"/>
              <a:endCxn id="4163"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164" name="Google Shape;4164;p84"/>
            <p:cNvCxnSpPr>
              <a:stCxn id="4163" idx="6"/>
              <a:endCxn id="4160"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165" name="Google Shape;4165;p84"/>
            <p:cNvCxnSpPr>
              <a:stCxn id="4160" idx="4"/>
              <a:endCxn id="4166"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163" name="Google Shape;4163;p84"/>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84"/>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84"/>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68" name="Google Shape;4168;p84"/>
            <p:cNvCxnSpPr>
              <a:endCxn id="4167"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169" name="Google Shape;4169;p84"/>
          <p:cNvGrpSpPr/>
          <p:nvPr/>
        </p:nvGrpSpPr>
        <p:grpSpPr>
          <a:xfrm>
            <a:off x="3428944" y="979954"/>
            <a:ext cx="1637968" cy="154942"/>
            <a:chOff x="238125" y="2506075"/>
            <a:chExt cx="7115411" cy="673075"/>
          </a:xfrm>
        </p:grpSpPr>
        <p:sp>
          <p:nvSpPr>
            <p:cNvPr id="4170" name="Google Shape;4170;p84"/>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84"/>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84"/>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84"/>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84"/>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5" name="Google Shape;4175;p84"/>
          <p:cNvGrpSpPr/>
          <p:nvPr/>
        </p:nvGrpSpPr>
        <p:grpSpPr>
          <a:xfrm>
            <a:off x="1969680" y="1294672"/>
            <a:ext cx="1262932" cy="785408"/>
            <a:chOff x="548861" y="389676"/>
            <a:chExt cx="3843371" cy="2390163"/>
          </a:xfrm>
        </p:grpSpPr>
        <p:cxnSp>
          <p:nvCxnSpPr>
            <p:cNvPr id="4176" name="Google Shape;4176;p84"/>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177" name="Google Shape;4177;p84"/>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178" name="Google Shape;4178;p84"/>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179" name="Google Shape;4179;p84"/>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180" name="Google Shape;4180;p84"/>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181" name="Google Shape;4181;p84"/>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82" name="Google Shape;4182;p84"/>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183" name="Google Shape;4183;p84"/>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84"/>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84"/>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84"/>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84"/>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84"/>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9" name="Google Shape;4189;p84"/>
          <p:cNvGrpSpPr/>
          <p:nvPr/>
        </p:nvGrpSpPr>
        <p:grpSpPr>
          <a:xfrm>
            <a:off x="757812" y="2401550"/>
            <a:ext cx="1412054" cy="633562"/>
            <a:chOff x="1187400" y="2529299"/>
            <a:chExt cx="6769193" cy="2241903"/>
          </a:xfrm>
        </p:grpSpPr>
        <p:sp>
          <p:nvSpPr>
            <p:cNvPr id="4190" name="Google Shape;4190;p84"/>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191" name="Google Shape;4191;p84"/>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192" name="Google Shape;4192;p84"/>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193" name="Google Shape;4193;p84"/>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194" name="Google Shape;4194;p84"/>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195" name="Google Shape;4195;p84"/>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196" name="Google Shape;4196;p84"/>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197" name="Google Shape;4197;p84"/>
            <p:cNvCxnSpPr>
              <a:stCxn id="4190" idx="2"/>
              <a:endCxn id="4191"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198" name="Google Shape;4198;p84"/>
            <p:cNvCxnSpPr>
              <a:stCxn id="4192" idx="0"/>
              <a:endCxn id="4190"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199" name="Google Shape;4199;p84"/>
            <p:cNvCxnSpPr>
              <a:stCxn id="4192" idx="2"/>
              <a:endCxn id="4194"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200" name="Google Shape;4200;p84"/>
            <p:cNvCxnSpPr>
              <a:stCxn id="4193" idx="0"/>
              <a:endCxn id="4192"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201" name="Google Shape;4201;p84"/>
            <p:cNvCxnSpPr>
              <a:stCxn id="4191" idx="2"/>
              <a:endCxn id="4196"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202" name="Google Shape;4202;p84"/>
            <p:cNvCxnSpPr>
              <a:stCxn id="4195" idx="0"/>
              <a:endCxn id="4191"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203" name="Google Shape;4203;p84"/>
          <p:cNvGrpSpPr/>
          <p:nvPr/>
        </p:nvGrpSpPr>
        <p:grpSpPr>
          <a:xfrm>
            <a:off x="6844058" y="2894258"/>
            <a:ext cx="1579035" cy="540873"/>
            <a:chOff x="6895650" y="3126697"/>
            <a:chExt cx="1436662" cy="492105"/>
          </a:xfrm>
        </p:grpSpPr>
        <p:sp>
          <p:nvSpPr>
            <p:cNvPr id="4204" name="Google Shape;4204;p84"/>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84"/>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84"/>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84"/>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84"/>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9" name="Google Shape;4209;p84"/>
            <p:cNvGrpSpPr/>
            <p:nvPr/>
          </p:nvGrpSpPr>
          <p:grpSpPr>
            <a:xfrm>
              <a:off x="6995957" y="3335810"/>
              <a:ext cx="1230393" cy="71754"/>
              <a:chOff x="6995957" y="3287964"/>
              <a:chExt cx="1230393" cy="71754"/>
            </a:xfrm>
          </p:grpSpPr>
          <p:sp>
            <p:nvSpPr>
              <p:cNvPr id="4210" name="Google Shape;4210;p84"/>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84"/>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84"/>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84"/>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84"/>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15" name="Google Shape;4215;p84"/>
          <p:cNvGrpSpPr/>
          <p:nvPr/>
        </p:nvGrpSpPr>
        <p:grpSpPr>
          <a:xfrm>
            <a:off x="6842640" y="3531021"/>
            <a:ext cx="1581862" cy="650625"/>
            <a:chOff x="6777990" y="3710194"/>
            <a:chExt cx="1646915" cy="677382"/>
          </a:xfrm>
        </p:grpSpPr>
        <p:grpSp>
          <p:nvGrpSpPr>
            <p:cNvPr id="4216" name="Google Shape;4216;p84"/>
            <p:cNvGrpSpPr/>
            <p:nvPr/>
          </p:nvGrpSpPr>
          <p:grpSpPr>
            <a:xfrm>
              <a:off x="6777990" y="3874492"/>
              <a:ext cx="411129" cy="513083"/>
              <a:chOff x="6777990" y="3874492"/>
              <a:chExt cx="411129" cy="513083"/>
            </a:xfrm>
          </p:grpSpPr>
          <p:cxnSp>
            <p:nvCxnSpPr>
              <p:cNvPr id="4217" name="Google Shape;4217;p84"/>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218" name="Google Shape;4218;p84"/>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9" name="Google Shape;4219;p84"/>
            <p:cNvGrpSpPr/>
            <p:nvPr/>
          </p:nvGrpSpPr>
          <p:grpSpPr>
            <a:xfrm>
              <a:off x="7188425" y="3710194"/>
              <a:ext cx="411123" cy="520535"/>
              <a:chOff x="7188425" y="3710194"/>
              <a:chExt cx="411123" cy="520535"/>
            </a:xfrm>
          </p:grpSpPr>
          <p:cxnSp>
            <p:nvCxnSpPr>
              <p:cNvPr id="4220" name="Google Shape;4220;p84"/>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221" name="Google Shape;4221;p84"/>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2" name="Google Shape;4222;p84"/>
            <p:cNvGrpSpPr/>
            <p:nvPr/>
          </p:nvGrpSpPr>
          <p:grpSpPr>
            <a:xfrm>
              <a:off x="7603341" y="3874492"/>
              <a:ext cx="411474" cy="513083"/>
              <a:chOff x="7603341" y="3874492"/>
              <a:chExt cx="411474" cy="513083"/>
            </a:xfrm>
          </p:grpSpPr>
          <p:cxnSp>
            <p:nvCxnSpPr>
              <p:cNvPr id="4223" name="Google Shape;4223;p84"/>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224" name="Google Shape;4224;p84"/>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5" name="Google Shape;4225;p84"/>
            <p:cNvGrpSpPr/>
            <p:nvPr/>
          </p:nvGrpSpPr>
          <p:grpSpPr>
            <a:xfrm>
              <a:off x="8013776" y="3722847"/>
              <a:ext cx="411129" cy="507881"/>
              <a:chOff x="8013776" y="3722847"/>
              <a:chExt cx="411129" cy="507881"/>
            </a:xfrm>
          </p:grpSpPr>
          <p:cxnSp>
            <p:nvCxnSpPr>
              <p:cNvPr id="4226" name="Google Shape;4226;p84"/>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227" name="Google Shape;4227;p84"/>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28" name="Google Shape;4228;p84"/>
          <p:cNvGrpSpPr/>
          <p:nvPr/>
        </p:nvGrpSpPr>
        <p:grpSpPr>
          <a:xfrm>
            <a:off x="5262155" y="2703861"/>
            <a:ext cx="1421889" cy="1020603"/>
            <a:chOff x="5190863" y="2824811"/>
            <a:chExt cx="1544860" cy="1108869"/>
          </a:xfrm>
        </p:grpSpPr>
        <p:grpSp>
          <p:nvGrpSpPr>
            <p:cNvPr id="4229" name="Google Shape;4229;p84"/>
            <p:cNvGrpSpPr/>
            <p:nvPr/>
          </p:nvGrpSpPr>
          <p:grpSpPr>
            <a:xfrm>
              <a:off x="5938695" y="3176919"/>
              <a:ext cx="685761" cy="404739"/>
              <a:chOff x="5938695" y="3176919"/>
              <a:chExt cx="685761" cy="404739"/>
            </a:xfrm>
          </p:grpSpPr>
          <p:grpSp>
            <p:nvGrpSpPr>
              <p:cNvPr id="4230" name="Google Shape;4230;p84"/>
              <p:cNvGrpSpPr/>
              <p:nvPr/>
            </p:nvGrpSpPr>
            <p:grpSpPr>
              <a:xfrm>
                <a:off x="5938695" y="3176919"/>
                <a:ext cx="685761" cy="404739"/>
                <a:chOff x="5938695" y="3176919"/>
                <a:chExt cx="685761" cy="404739"/>
              </a:xfrm>
            </p:grpSpPr>
            <p:sp>
              <p:nvSpPr>
                <p:cNvPr id="4231" name="Google Shape;4231;p84"/>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84"/>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3" name="Google Shape;4233;p84"/>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4" name="Google Shape;4234;p84"/>
            <p:cNvGrpSpPr/>
            <p:nvPr/>
          </p:nvGrpSpPr>
          <p:grpSpPr>
            <a:xfrm>
              <a:off x="5305233" y="3176835"/>
              <a:ext cx="685971" cy="404655"/>
              <a:chOff x="5305233" y="3176835"/>
              <a:chExt cx="685971" cy="404655"/>
            </a:xfrm>
          </p:grpSpPr>
          <p:grpSp>
            <p:nvGrpSpPr>
              <p:cNvPr id="4235" name="Google Shape;4235;p84"/>
              <p:cNvGrpSpPr/>
              <p:nvPr/>
            </p:nvGrpSpPr>
            <p:grpSpPr>
              <a:xfrm>
                <a:off x="5305233" y="3176835"/>
                <a:ext cx="685971" cy="404655"/>
                <a:chOff x="5305233" y="3176835"/>
                <a:chExt cx="685971" cy="404655"/>
              </a:xfrm>
            </p:grpSpPr>
            <p:sp>
              <p:nvSpPr>
                <p:cNvPr id="4236" name="Google Shape;4236;p84"/>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84"/>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8" name="Google Shape;4238;p84"/>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9" name="Google Shape;4239;p84"/>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0" name="Google Shape;4240;p84"/>
            <p:cNvGrpSpPr/>
            <p:nvPr/>
          </p:nvGrpSpPr>
          <p:grpSpPr>
            <a:xfrm>
              <a:off x="5657361" y="2824811"/>
              <a:ext cx="1078361" cy="404655"/>
              <a:chOff x="5657361" y="2824811"/>
              <a:chExt cx="1078361" cy="404655"/>
            </a:xfrm>
          </p:grpSpPr>
          <p:grpSp>
            <p:nvGrpSpPr>
              <p:cNvPr id="4241" name="Google Shape;4241;p84"/>
              <p:cNvGrpSpPr/>
              <p:nvPr/>
            </p:nvGrpSpPr>
            <p:grpSpPr>
              <a:xfrm>
                <a:off x="5657361" y="2824811"/>
                <a:ext cx="1078361" cy="404655"/>
                <a:chOff x="5657361" y="2824811"/>
                <a:chExt cx="1078361" cy="404655"/>
              </a:xfrm>
            </p:grpSpPr>
            <p:grpSp>
              <p:nvGrpSpPr>
                <p:cNvPr id="4242" name="Google Shape;4242;p84"/>
                <p:cNvGrpSpPr/>
                <p:nvPr/>
              </p:nvGrpSpPr>
              <p:grpSpPr>
                <a:xfrm>
                  <a:off x="5938485" y="2824811"/>
                  <a:ext cx="797237" cy="404655"/>
                  <a:chOff x="5938485" y="2824811"/>
                  <a:chExt cx="797237" cy="404655"/>
                </a:xfrm>
              </p:grpSpPr>
              <p:sp>
                <p:nvSpPr>
                  <p:cNvPr id="4243" name="Google Shape;4243;p84"/>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84"/>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5" name="Google Shape;4245;p84"/>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6" name="Google Shape;4246;p84"/>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7" name="Google Shape;4247;p84"/>
            <p:cNvGrpSpPr/>
            <p:nvPr/>
          </p:nvGrpSpPr>
          <p:grpSpPr>
            <a:xfrm>
              <a:off x="5190863" y="3528942"/>
              <a:ext cx="1078026" cy="404739"/>
              <a:chOff x="5190863" y="3528942"/>
              <a:chExt cx="1078026" cy="404739"/>
            </a:xfrm>
          </p:grpSpPr>
          <p:sp>
            <p:nvSpPr>
              <p:cNvPr id="4248" name="Google Shape;4248;p84"/>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9" name="Google Shape;4249;p84"/>
              <p:cNvGrpSpPr/>
              <p:nvPr/>
            </p:nvGrpSpPr>
            <p:grpSpPr>
              <a:xfrm>
                <a:off x="5190863" y="3528942"/>
                <a:ext cx="1078026" cy="404739"/>
                <a:chOff x="5190863" y="3528942"/>
                <a:chExt cx="1078026" cy="404739"/>
              </a:xfrm>
            </p:grpSpPr>
            <p:sp>
              <p:nvSpPr>
                <p:cNvPr id="4250" name="Google Shape;4250;p84"/>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84"/>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52" name="Google Shape;4252;p84"/>
          <p:cNvGrpSpPr/>
          <p:nvPr/>
        </p:nvGrpSpPr>
        <p:grpSpPr>
          <a:xfrm>
            <a:off x="728162" y="1268329"/>
            <a:ext cx="1086719" cy="879487"/>
            <a:chOff x="803162" y="1474292"/>
            <a:chExt cx="1086719" cy="879487"/>
          </a:xfrm>
        </p:grpSpPr>
        <p:grpSp>
          <p:nvGrpSpPr>
            <p:cNvPr id="4253" name="Google Shape;4253;p84"/>
            <p:cNvGrpSpPr/>
            <p:nvPr/>
          </p:nvGrpSpPr>
          <p:grpSpPr>
            <a:xfrm>
              <a:off x="803162" y="1625948"/>
              <a:ext cx="445856" cy="576579"/>
              <a:chOff x="803162" y="1625948"/>
              <a:chExt cx="445856" cy="576579"/>
            </a:xfrm>
          </p:grpSpPr>
          <p:sp>
            <p:nvSpPr>
              <p:cNvPr id="4254" name="Google Shape;4254;p84"/>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5" name="Google Shape;4255;p84"/>
              <p:cNvGrpSpPr/>
              <p:nvPr/>
            </p:nvGrpSpPr>
            <p:grpSpPr>
              <a:xfrm>
                <a:off x="1056023" y="1625948"/>
                <a:ext cx="192995" cy="576579"/>
                <a:chOff x="1056023" y="1625948"/>
                <a:chExt cx="192995" cy="576579"/>
              </a:xfrm>
            </p:grpSpPr>
            <p:sp>
              <p:nvSpPr>
                <p:cNvPr id="4256" name="Google Shape;4256;p84"/>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84"/>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84"/>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84"/>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84"/>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61" name="Google Shape;4261;p84"/>
            <p:cNvGrpSpPr/>
            <p:nvPr/>
          </p:nvGrpSpPr>
          <p:grpSpPr>
            <a:xfrm>
              <a:off x="1371406" y="1474292"/>
              <a:ext cx="518475" cy="879487"/>
              <a:chOff x="1398231" y="1474292"/>
              <a:chExt cx="518475" cy="879487"/>
            </a:xfrm>
          </p:grpSpPr>
          <p:grpSp>
            <p:nvGrpSpPr>
              <p:cNvPr id="4262" name="Google Shape;4262;p84"/>
              <p:cNvGrpSpPr/>
              <p:nvPr/>
            </p:nvGrpSpPr>
            <p:grpSpPr>
              <a:xfrm>
                <a:off x="1398231" y="1474292"/>
                <a:ext cx="518475" cy="341643"/>
                <a:chOff x="1398231" y="1474292"/>
                <a:chExt cx="518475" cy="341643"/>
              </a:xfrm>
            </p:grpSpPr>
            <p:sp>
              <p:nvSpPr>
                <p:cNvPr id="4263" name="Google Shape;4263;p84"/>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4" name="Google Shape;4264;p84"/>
                <p:cNvGrpSpPr/>
                <p:nvPr/>
              </p:nvGrpSpPr>
              <p:grpSpPr>
                <a:xfrm>
                  <a:off x="1616453" y="1474292"/>
                  <a:ext cx="300253" cy="341643"/>
                  <a:chOff x="1616453" y="1475379"/>
                  <a:chExt cx="300253" cy="341643"/>
                </a:xfrm>
              </p:grpSpPr>
              <p:sp>
                <p:nvSpPr>
                  <p:cNvPr id="4265" name="Google Shape;4265;p84"/>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84"/>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84"/>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84"/>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84"/>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84"/>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84"/>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2" name="Google Shape;4272;p84"/>
                  <p:cNvGrpSpPr/>
                  <p:nvPr/>
                </p:nvGrpSpPr>
                <p:grpSpPr>
                  <a:xfrm>
                    <a:off x="1839639" y="1475379"/>
                    <a:ext cx="77067" cy="341643"/>
                    <a:chOff x="1839639" y="1475379"/>
                    <a:chExt cx="77067" cy="341643"/>
                  </a:xfrm>
                </p:grpSpPr>
                <p:sp>
                  <p:nvSpPr>
                    <p:cNvPr id="4273" name="Google Shape;4273;p84"/>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84"/>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75" name="Google Shape;4275;p84"/>
              <p:cNvGrpSpPr/>
              <p:nvPr/>
            </p:nvGrpSpPr>
            <p:grpSpPr>
              <a:xfrm>
                <a:off x="1398451" y="2012951"/>
                <a:ext cx="518255" cy="340828"/>
                <a:chOff x="1398451" y="2012951"/>
                <a:chExt cx="518255" cy="340828"/>
              </a:xfrm>
            </p:grpSpPr>
            <p:sp>
              <p:nvSpPr>
                <p:cNvPr id="4276" name="Google Shape;4276;p84"/>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7" name="Google Shape;4277;p84"/>
                <p:cNvGrpSpPr/>
                <p:nvPr/>
              </p:nvGrpSpPr>
              <p:grpSpPr>
                <a:xfrm>
                  <a:off x="1616453" y="2012951"/>
                  <a:ext cx="300253" cy="340828"/>
                  <a:chOff x="1616453" y="2013538"/>
                  <a:chExt cx="300253" cy="340828"/>
                </a:xfrm>
              </p:grpSpPr>
              <p:sp>
                <p:nvSpPr>
                  <p:cNvPr id="4278" name="Google Shape;4278;p84"/>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84"/>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84"/>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84"/>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84"/>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84"/>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84"/>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5" name="Google Shape;4285;p84"/>
                  <p:cNvGrpSpPr/>
                  <p:nvPr/>
                </p:nvGrpSpPr>
                <p:grpSpPr>
                  <a:xfrm>
                    <a:off x="1839639" y="2013538"/>
                    <a:ext cx="77067" cy="340828"/>
                    <a:chOff x="1839639" y="2013538"/>
                    <a:chExt cx="77067" cy="340828"/>
                  </a:xfrm>
                </p:grpSpPr>
                <p:sp>
                  <p:nvSpPr>
                    <p:cNvPr id="4286" name="Google Shape;4286;p84"/>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84"/>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288" name="Google Shape;4288;p84"/>
          <p:cNvGrpSpPr/>
          <p:nvPr/>
        </p:nvGrpSpPr>
        <p:grpSpPr>
          <a:xfrm>
            <a:off x="724986" y="3399516"/>
            <a:ext cx="1368681" cy="682918"/>
            <a:chOff x="724986" y="3605478"/>
            <a:chExt cx="1368681" cy="682918"/>
          </a:xfrm>
        </p:grpSpPr>
        <p:grpSp>
          <p:nvGrpSpPr>
            <p:cNvPr id="4289" name="Google Shape;4289;p84"/>
            <p:cNvGrpSpPr/>
            <p:nvPr/>
          </p:nvGrpSpPr>
          <p:grpSpPr>
            <a:xfrm>
              <a:off x="1289102" y="3823629"/>
              <a:ext cx="240442" cy="250435"/>
              <a:chOff x="-165066" y="3843615"/>
              <a:chExt cx="221259" cy="230455"/>
            </a:xfrm>
          </p:grpSpPr>
          <p:sp>
            <p:nvSpPr>
              <p:cNvPr id="4290" name="Google Shape;4290;p84"/>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84"/>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84"/>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84"/>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84"/>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84"/>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84"/>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84"/>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84"/>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84"/>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84"/>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84"/>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84"/>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84"/>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84"/>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84"/>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84"/>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84"/>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84"/>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84"/>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0" name="Google Shape;4310;p84"/>
            <p:cNvGrpSpPr/>
            <p:nvPr/>
          </p:nvGrpSpPr>
          <p:grpSpPr>
            <a:xfrm>
              <a:off x="724986" y="3605478"/>
              <a:ext cx="1368681" cy="682918"/>
              <a:chOff x="724986" y="3605478"/>
              <a:chExt cx="1368681" cy="682918"/>
            </a:xfrm>
          </p:grpSpPr>
          <p:grpSp>
            <p:nvGrpSpPr>
              <p:cNvPr id="4311" name="Google Shape;4311;p84"/>
              <p:cNvGrpSpPr/>
              <p:nvPr/>
            </p:nvGrpSpPr>
            <p:grpSpPr>
              <a:xfrm>
                <a:off x="1498221" y="4047614"/>
                <a:ext cx="529172" cy="240783"/>
                <a:chOff x="1498221" y="4047614"/>
                <a:chExt cx="529172" cy="240783"/>
              </a:xfrm>
            </p:grpSpPr>
            <p:grpSp>
              <p:nvGrpSpPr>
                <p:cNvPr id="4312" name="Google Shape;4312;p84"/>
                <p:cNvGrpSpPr/>
                <p:nvPr/>
              </p:nvGrpSpPr>
              <p:grpSpPr>
                <a:xfrm>
                  <a:off x="1826655" y="4224370"/>
                  <a:ext cx="200738" cy="25631"/>
                  <a:chOff x="1826655" y="4224370"/>
                  <a:chExt cx="200738" cy="25631"/>
                </a:xfrm>
              </p:grpSpPr>
              <p:sp>
                <p:nvSpPr>
                  <p:cNvPr id="4313" name="Google Shape;4313;p84"/>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84"/>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5" name="Google Shape;4315;p84"/>
                <p:cNvGrpSpPr/>
                <p:nvPr/>
              </p:nvGrpSpPr>
              <p:grpSpPr>
                <a:xfrm>
                  <a:off x="1498221" y="4047614"/>
                  <a:ext cx="328444" cy="240783"/>
                  <a:chOff x="1498221" y="4047614"/>
                  <a:chExt cx="328444" cy="240783"/>
                </a:xfrm>
              </p:grpSpPr>
              <p:sp>
                <p:nvSpPr>
                  <p:cNvPr id="4316" name="Google Shape;4316;p84"/>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7" name="Google Shape;4317;p84"/>
                  <p:cNvGrpSpPr/>
                  <p:nvPr/>
                </p:nvGrpSpPr>
                <p:grpSpPr>
                  <a:xfrm>
                    <a:off x="1498221" y="4047614"/>
                    <a:ext cx="150566" cy="190416"/>
                    <a:chOff x="1498221" y="4047614"/>
                    <a:chExt cx="150566" cy="190416"/>
                  </a:xfrm>
                </p:grpSpPr>
                <p:sp>
                  <p:nvSpPr>
                    <p:cNvPr id="4318" name="Google Shape;4318;p84"/>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84"/>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20" name="Google Shape;4320;p84"/>
              <p:cNvGrpSpPr/>
              <p:nvPr/>
            </p:nvGrpSpPr>
            <p:grpSpPr>
              <a:xfrm>
                <a:off x="1560718" y="3800594"/>
                <a:ext cx="532948" cy="302090"/>
                <a:chOff x="1560718" y="3800594"/>
                <a:chExt cx="532948" cy="302090"/>
              </a:xfrm>
            </p:grpSpPr>
            <p:grpSp>
              <p:nvGrpSpPr>
                <p:cNvPr id="4321" name="Google Shape;4321;p84"/>
                <p:cNvGrpSpPr/>
                <p:nvPr/>
              </p:nvGrpSpPr>
              <p:grpSpPr>
                <a:xfrm>
                  <a:off x="1912179" y="3827344"/>
                  <a:ext cx="181487" cy="25631"/>
                  <a:chOff x="1912179" y="3827344"/>
                  <a:chExt cx="181487" cy="25631"/>
                </a:xfrm>
              </p:grpSpPr>
              <p:sp>
                <p:nvSpPr>
                  <p:cNvPr id="4322" name="Google Shape;4322;p84"/>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84"/>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4" name="Google Shape;4324;p84"/>
                <p:cNvGrpSpPr/>
                <p:nvPr/>
              </p:nvGrpSpPr>
              <p:grpSpPr>
                <a:xfrm>
                  <a:off x="1912179" y="4044505"/>
                  <a:ext cx="181487" cy="25622"/>
                  <a:chOff x="1912179" y="4044506"/>
                  <a:chExt cx="181487" cy="25622"/>
                </a:xfrm>
              </p:grpSpPr>
              <p:sp>
                <p:nvSpPr>
                  <p:cNvPr id="4325" name="Google Shape;4325;p84"/>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84"/>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7" name="Google Shape;4327;p84"/>
                <p:cNvGrpSpPr/>
                <p:nvPr/>
              </p:nvGrpSpPr>
              <p:grpSpPr>
                <a:xfrm>
                  <a:off x="1560718" y="3800594"/>
                  <a:ext cx="351472" cy="302090"/>
                  <a:chOff x="1560718" y="3800594"/>
                  <a:chExt cx="351472" cy="302090"/>
                </a:xfrm>
              </p:grpSpPr>
              <p:grpSp>
                <p:nvGrpSpPr>
                  <p:cNvPr id="4328" name="Google Shape;4328;p84"/>
                  <p:cNvGrpSpPr/>
                  <p:nvPr/>
                </p:nvGrpSpPr>
                <p:grpSpPr>
                  <a:xfrm>
                    <a:off x="1560718" y="3842857"/>
                    <a:ext cx="173586" cy="217131"/>
                    <a:chOff x="1560718" y="3842857"/>
                    <a:chExt cx="173586" cy="217131"/>
                  </a:xfrm>
                </p:grpSpPr>
                <p:sp>
                  <p:nvSpPr>
                    <p:cNvPr id="4329" name="Google Shape;4329;p84"/>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84"/>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84"/>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2" name="Google Shape;4332;p84"/>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84"/>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334" name="Google Shape;4334;p84"/>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5" name="Google Shape;4335;p84"/>
              <p:cNvGrpSpPr/>
              <p:nvPr/>
            </p:nvGrpSpPr>
            <p:grpSpPr>
              <a:xfrm>
                <a:off x="785350" y="3605478"/>
                <a:ext cx="535311" cy="249245"/>
                <a:chOff x="785350" y="3605478"/>
                <a:chExt cx="535311" cy="249245"/>
              </a:xfrm>
            </p:grpSpPr>
            <p:grpSp>
              <p:nvGrpSpPr>
                <p:cNvPr id="4336" name="Google Shape;4336;p84"/>
                <p:cNvGrpSpPr/>
                <p:nvPr/>
              </p:nvGrpSpPr>
              <p:grpSpPr>
                <a:xfrm>
                  <a:off x="785350" y="3605478"/>
                  <a:ext cx="376191" cy="102736"/>
                  <a:chOff x="785350" y="3605478"/>
                  <a:chExt cx="376191" cy="102736"/>
                </a:xfrm>
              </p:grpSpPr>
              <p:sp>
                <p:nvSpPr>
                  <p:cNvPr id="4337" name="Google Shape;4337;p84"/>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84"/>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84"/>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0" name="Google Shape;4340;p84"/>
                <p:cNvGrpSpPr/>
                <p:nvPr/>
              </p:nvGrpSpPr>
              <p:grpSpPr>
                <a:xfrm>
                  <a:off x="1161530" y="3655851"/>
                  <a:ext cx="159131" cy="198872"/>
                  <a:chOff x="1161530" y="3655851"/>
                  <a:chExt cx="159131" cy="198872"/>
                </a:xfrm>
              </p:grpSpPr>
              <p:sp>
                <p:nvSpPr>
                  <p:cNvPr id="4341" name="Google Shape;4341;p84"/>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84"/>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43" name="Google Shape;4343;p84"/>
              <p:cNvGrpSpPr/>
              <p:nvPr/>
            </p:nvGrpSpPr>
            <p:grpSpPr>
              <a:xfrm>
                <a:off x="785350" y="4047614"/>
                <a:ext cx="535311" cy="240783"/>
                <a:chOff x="785350" y="4047614"/>
                <a:chExt cx="535311" cy="240783"/>
              </a:xfrm>
            </p:grpSpPr>
            <p:grpSp>
              <p:nvGrpSpPr>
                <p:cNvPr id="4344" name="Google Shape;4344;p84"/>
                <p:cNvGrpSpPr/>
                <p:nvPr/>
              </p:nvGrpSpPr>
              <p:grpSpPr>
                <a:xfrm>
                  <a:off x="1161636" y="4047614"/>
                  <a:ext cx="159025" cy="190415"/>
                  <a:chOff x="1161636" y="4047614"/>
                  <a:chExt cx="159025" cy="190415"/>
                </a:xfrm>
              </p:grpSpPr>
              <p:sp>
                <p:nvSpPr>
                  <p:cNvPr id="4345" name="Google Shape;4345;p84"/>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84"/>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7" name="Google Shape;4347;p84"/>
                <p:cNvGrpSpPr/>
                <p:nvPr/>
              </p:nvGrpSpPr>
              <p:grpSpPr>
                <a:xfrm>
                  <a:off x="785350" y="4185661"/>
                  <a:ext cx="376191" cy="102736"/>
                  <a:chOff x="785350" y="4185661"/>
                  <a:chExt cx="376191" cy="102736"/>
                </a:xfrm>
              </p:grpSpPr>
              <p:sp>
                <p:nvSpPr>
                  <p:cNvPr id="4348" name="Google Shape;4348;p84"/>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84"/>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84"/>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51" name="Google Shape;4351;p84"/>
              <p:cNvGrpSpPr/>
              <p:nvPr/>
            </p:nvGrpSpPr>
            <p:grpSpPr>
              <a:xfrm>
                <a:off x="1501054" y="3605478"/>
                <a:ext cx="526340" cy="249240"/>
                <a:chOff x="1501054" y="3605478"/>
                <a:chExt cx="526340" cy="249240"/>
              </a:xfrm>
            </p:grpSpPr>
            <p:grpSp>
              <p:nvGrpSpPr>
                <p:cNvPr id="4352" name="Google Shape;4352;p84"/>
                <p:cNvGrpSpPr/>
                <p:nvPr/>
              </p:nvGrpSpPr>
              <p:grpSpPr>
                <a:xfrm>
                  <a:off x="1834208" y="3643867"/>
                  <a:ext cx="193185" cy="25622"/>
                  <a:chOff x="1834208" y="3643867"/>
                  <a:chExt cx="193185" cy="25622"/>
                </a:xfrm>
              </p:grpSpPr>
              <p:sp>
                <p:nvSpPr>
                  <p:cNvPr id="4353" name="Google Shape;4353;p84"/>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84"/>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5" name="Google Shape;4355;p84"/>
                <p:cNvGrpSpPr/>
                <p:nvPr/>
              </p:nvGrpSpPr>
              <p:grpSpPr>
                <a:xfrm>
                  <a:off x="1501054" y="3605478"/>
                  <a:ext cx="333165" cy="249240"/>
                  <a:chOff x="1501054" y="3605478"/>
                  <a:chExt cx="333165" cy="249240"/>
                </a:xfrm>
              </p:grpSpPr>
              <p:sp>
                <p:nvSpPr>
                  <p:cNvPr id="4356" name="Google Shape;4356;p84"/>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7" name="Google Shape;4357;p84"/>
                  <p:cNvGrpSpPr/>
                  <p:nvPr/>
                </p:nvGrpSpPr>
                <p:grpSpPr>
                  <a:xfrm>
                    <a:off x="1501054" y="3655851"/>
                    <a:ext cx="155286" cy="198867"/>
                    <a:chOff x="1501054" y="3655851"/>
                    <a:chExt cx="155286" cy="198867"/>
                  </a:xfrm>
                </p:grpSpPr>
                <p:sp>
                  <p:nvSpPr>
                    <p:cNvPr id="4358" name="Google Shape;4358;p84"/>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84"/>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60" name="Google Shape;4360;p84"/>
              <p:cNvGrpSpPr/>
              <p:nvPr/>
            </p:nvGrpSpPr>
            <p:grpSpPr>
              <a:xfrm>
                <a:off x="724986" y="3800594"/>
                <a:ext cx="532950" cy="302090"/>
                <a:chOff x="724986" y="3800594"/>
                <a:chExt cx="532950" cy="302090"/>
              </a:xfrm>
            </p:grpSpPr>
            <p:grpSp>
              <p:nvGrpSpPr>
                <p:cNvPr id="4361" name="Google Shape;4361;p84"/>
                <p:cNvGrpSpPr/>
                <p:nvPr/>
              </p:nvGrpSpPr>
              <p:grpSpPr>
                <a:xfrm>
                  <a:off x="724986" y="4044367"/>
                  <a:ext cx="181314" cy="25626"/>
                  <a:chOff x="724986" y="4044367"/>
                  <a:chExt cx="181314" cy="25626"/>
                </a:xfrm>
              </p:grpSpPr>
              <p:sp>
                <p:nvSpPr>
                  <p:cNvPr id="4362" name="Google Shape;4362;p84"/>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84"/>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4" name="Google Shape;4364;p84"/>
                <p:cNvGrpSpPr/>
                <p:nvPr/>
              </p:nvGrpSpPr>
              <p:grpSpPr>
                <a:xfrm>
                  <a:off x="906290" y="3800594"/>
                  <a:ext cx="351646" cy="302090"/>
                  <a:chOff x="906290" y="3800594"/>
                  <a:chExt cx="351646" cy="302090"/>
                </a:xfrm>
              </p:grpSpPr>
              <p:grpSp>
                <p:nvGrpSpPr>
                  <p:cNvPr id="4365" name="Google Shape;4365;p84"/>
                  <p:cNvGrpSpPr/>
                  <p:nvPr/>
                </p:nvGrpSpPr>
                <p:grpSpPr>
                  <a:xfrm>
                    <a:off x="1084172" y="3842857"/>
                    <a:ext cx="173764" cy="217131"/>
                    <a:chOff x="1084172" y="3842857"/>
                    <a:chExt cx="173764" cy="217131"/>
                  </a:xfrm>
                </p:grpSpPr>
                <p:grpSp>
                  <p:nvGrpSpPr>
                    <p:cNvPr id="4366" name="Google Shape;4366;p84"/>
                    <p:cNvGrpSpPr/>
                    <p:nvPr/>
                  </p:nvGrpSpPr>
                  <p:grpSpPr>
                    <a:xfrm>
                      <a:off x="1156862" y="3936509"/>
                      <a:ext cx="101073" cy="25622"/>
                      <a:chOff x="1156862" y="3936509"/>
                      <a:chExt cx="101073" cy="25622"/>
                    </a:xfrm>
                  </p:grpSpPr>
                  <p:sp>
                    <p:nvSpPr>
                      <p:cNvPr id="4367" name="Google Shape;4367;p84"/>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84"/>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9" name="Google Shape;4369;p84"/>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0" name="Google Shape;4370;p84"/>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84"/>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2" name="Google Shape;4372;p84"/>
                <p:cNvGrpSpPr/>
                <p:nvPr/>
              </p:nvGrpSpPr>
              <p:grpSpPr>
                <a:xfrm>
                  <a:off x="724986" y="3830189"/>
                  <a:ext cx="189533" cy="25626"/>
                  <a:chOff x="724986" y="3830189"/>
                  <a:chExt cx="189533" cy="25626"/>
                </a:xfrm>
              </p:grpSpPr>
              <p:sp>
                <p:nvSpPr>
                  <p:cNvPr id="4373" name="Google Shape;4373;p84"/>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84"/>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375" name="Google Shape;4375;p84"/>
          <p:cNvGrpSpPr/>
          <p:nvPr/>
        </p:nvGrpSpPr>
        <p:grpSpPr>
          <a:xfrm>
            <a:off x="2253298" y="2249677"/>
            <a:ext cx="948701" cy="935378"/>
            <a:chOff x="2253298" y="2428317"/>
            <a:chExt cx="948701" cy="935378"/>
          </a:xfrm>
        </p:grpSpPr>
        <p:sp>
          <p:nvSpPr>
            <p:cNvPr id="4376" name="Google Shape;4376;p84"/>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84"/>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84"/>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84"/>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84"/>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84"/>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84"/>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84"/>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84"/>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84"/>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84"/>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84"/>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84"/>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84"/>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84"/>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84"/>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84"/>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84"/>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84"/>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84"/>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84"/>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84"/>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84"/>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84"/>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84"/>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84"/>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84"/>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84"/>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84"/>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84"/>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84"/>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84"/>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84"/>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2" name="Shape 4412"/>
        <p:cNvGrpSpPr/>
        <p:nvPr/>
      </p:nvGrpSpPr>
      <p:grpSpPr>
        <a:xfrm>
          <a:off x="0" y="0"/>
          <a:ext cx="0" cy="0"/>
          <a:chOff x="0" y="0"/>
          <a:chExt cx="0" cy="0"/>
        </a:xfrm>
      </p:grpSpPr>
      <p:grpSp>
        <p:nvGrpSpPr>
          <p:cNvPr id="4413" name="Google Shape;4413;p85"/>
          <p:cNvGrpSpPr/>
          <p:nvPr/>
        </p:nvGrpSpPr>
        <p:grpSpPr>
          <a:xfrm>
            <a:off x="3339744" y="952977"/>
            <a:ext cx="2363393" cy="1017867"/>
            <a:chOff x="3292400" y="1219146"/>
            <a:chExt cx="2615240" cy="1110239"/>
          </a:xfrm>
        </p:grpSpPr>
        <p:sp>
          <p:nvSpPr>
            <p:cNvPr id="4414" name="Google Shape;4414;p85"/>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415" name="Google Shape;4415;p85"/>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16" name="Google Shape;4416;p85"/>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4417" name="Google Shape;4417;p85"/>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4418" name="Google Shape;4418;p85"/>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4419" name="Google Shape;4419;p85"/>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4420" name="Google Shape;4420;p85"/>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4421" name="Google Shape;4421;p85"/>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4422" name="Google Shape;4422;p85"/>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4423" name="Google Shape;4423;p85"/>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4424" name="Google Shape;4424;p85"/>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425" name="Google Shape;4425;p85"/>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426" name="Google Shape;4426;p85"/>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427" name="Google Shape;4427;p85"/>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428" name="Google Shape;4428;p85"/>
            <p:cNvGrpSpPr/>
            <p:nvPr/>
          </p:nvGrpSpPr>
          <p:grpSpPr>
            <a:xfrm>
              <a:off x="3748438" y="1378608"/>
              <a:ext cx="2159202" cy="903971"/>
              <a:chOff x="1683525" y="2179850"/>
              <a:chExt cx="4519050" cy="2134525"/>
            </a:xfrm>
          </p:grpSpPr>
          <p:sp>
            <p:nvSpPr>
              <p:cNvPr id="4429" name="Google Shape;4429;p85"/>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30" name="Google Shape;4430;p85"/>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31" name="Google Shape;4431;p85"/>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32" name="Google Shape;4432;p85"/>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33" name="Google Shape;4433;p85"/>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34" name="Google Shape;4434;p85"/>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35" name="Google Shape;4435;p85"/>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36" name="Google Shape;4436;p85"/>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37" name="Google Shape;4437;p85"/>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38" name="Google Shape;4438;p85"/>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39" name="Google Shape;4439;p85"/>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40" name="Google Shape;4440;p85"/>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441" name="Google Shape;4441;p85"/>
          <p:cNvGraphicFramePr/>
          <p:nvPr/>
        </p:nvGraphicFramePr>
        <p:xfrm>
          <a:off x="5935838" y="2130450"/>
          <a:ext cx="3000000" cy="3000000"/>
        </p:xfrm>
        <a:graphic>
          <a:graphicData uri="http://schemas.openxmlformats.org/drawingml/2006/table">
            <a:tbl>
              <a:tblPr>
                <a:noFill/>
                <a:tableStyleId>{0D4DD1E7-0F64-4406-890A-B33A93C2E62A}</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442" name="Google Shape;4442;p85"/>
          <p:cNvGrpSpPr/>
          <p:nvPr/>
        </p:nvGrpSpPr>
        <p:grpSpPr>
          <a:xfrm>
            <a:off x="5913087" y="3189047"/>
            <a:ext cx="2519825" cy="1001454"/>
            <a:chOff x="1906114" y="789980"/>
            <a:chExt cx="1487676" cy="606868"/>
          </a:xfrm>
        </p:grpSpPr>
        <p:cxnSp>
          <p:nvCxnSpPr>
            <p:cNvPr id="4443" name="Google Shape;4443;p85"/>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444" name="Google Shape;4444;p85"/>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445" name="Google Shape;4445;p85"/>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446" name="Google Shape;4446;p85"/>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4447" name="Google Shape;4447;p85"/>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4448" name="Google Shape;4448;p85"/>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4449" name="Google Shape;4449;p85"/>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4450" name="Google Shape;4450;p85"/>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85"/>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85"/>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85"/>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85"/>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85"/>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85"/>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4457" name="Google Shape;4457;p85"/>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458" name="Google Shape;4458;p85"/>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459" name="Google Shape;4459;p85"/>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0" name="Google Shape;4460;p85"/>
          <p:cNvGrpSpPr/>
          <p:nvPr/>
        </p:nvGrpSpPr>
        <p:grpSpPr>
          <a:xfrm>
            <a:off x="712562" y="998005"/>
            <a:ext cx="2394370" cy="976502"/>
            <a:chOff x="749309" y="1112739"/>
            <a:chExt cx="2371603" cy="976502"/>
          </a:xfrm>
        </p:grpSpPr>
        <p:sp>
          <p:nvSpPr>
            <p:cNvPr id="4461" name="Google Shape;4461;p85"/>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85"/>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85"/>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85"/>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85"/>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85"/>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85"/>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85"/>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85"/>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85"/>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85"/>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85"/>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85"/>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85"/>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85"/>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85"/>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85"/>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85"/>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85"/>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85"/>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85"/>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85"/>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85"/>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85"/>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85"/>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85"/>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85"/>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85"/>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85"/>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85"/>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85"/>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85"/>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493" name="Google Shape;4493;p85"/>
          <p:cNvGraphicFramePr/>
          <p:nvPr/>
        </p:nvGraphicFramePr>
        <p:xfrm>
          <a:off x="5935863" y="996300"/>
          <a:ext cx="3000000" cy="3000000"/>
        </p:xfrm>
        <a:graphic>
          <a:graphicData uri="http://schemas.openxmlformats.org/drawingml/2006/table">
            <a:tbl>
              <a:tblPr>
                <a:noFill/>
                <a:tableStyleId>{0D4DD1E7-0F64-4406-890A-B33A93C2E62A}</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494" name="Google Shape;4494;p85"/>
          <p:cNvGraphicFramePr/>
          <p:nvPr/>
        </p:nvGraphicFramePr>
        <p:xfrm>
          <a:off x="3342575" y="2130450"/>
          <a:ext cx="3000000" cy="3000000"/>
        </p:xfrm>
        <a:graphic>
          <a:graphicData uri="http://schemas.openxmlformats.org/drawingml/2006/table">
            <a:tbl>
              <a:tblPr>
                <a:noFill/>
                <a:tableStyleId>{0D4DD1E7-0F64-4406-890A-B33A93C2E62A}</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495" name="Google Shape;4495;p85"/>
          <p:cNvGrpSpPr/>
          <p:nvPr/>
        </p:nvGrpSpPr>
        <p:grpSpPr>
          <a:xfrm>
            <a:off x="4086504" y="2517093"/>
            <a:ext cx="1517436" cy="74460"/>
            <a:chOff x="3980086" y="2804397"/>
            <a:chExt cx="1227600" cy="66900"/>
          </a:xfrm>
        </p:grpSpPr>
        <p:sp>
          <p:nvSpPr>
            <p:cNvPr id="4496" name="Google Shape;4496;p8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8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8" name="Google Shape;4498;p85"/>
          <p:cNvGrpSpPr/>
          <p:nvPr/>
        </p:nvGrpSpPr>
        <p:grpSpPr>
          <a:xfrm>
            <a:off x="4711569" y="2809680"/>
            <a:ext cx="892956" cy="74460"/>
            <a:chOff x="3980086" y="2804397"/>
            <a:chExt cx="1227600" cy="66900"/>
          </a:xfrm>
        </p:grpSpPr>
        <p:sp>
          <p:nvSpPr>
            <p:cNvPr id="4499" name="Google Shape;4499;p8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8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1" name="Google Shape;4501;p85"/>
          <p:cNvGrpSpPr/>
          <p:nvPr/>
        </p:nvGrpSpPr>
        <p:grpSpPr>
          <a:xfrm>
            <a:off x="3344661" y="3168563"/>
            <a:ext cx="2363244" cy="1005943"/>
            <a:chOff x="3358415" y="3361302"/>
            <a:chExt cx="2363244" cy="1024695"/>
          </a:xfrm>
        </p:grpSpPr>
        <p:grpSp>
          <p:nvGrpSpPr>
            <p:cNvPr id="4502" name="Google Shape;4502;p85"/>
            <p:cNvGrpSpPr/>
            <p:nvPr/>
          </p:nvGrpSpPr>
          <p:grpSpPr>
            <a:xfrm>
              <a:off x="3358415" y="3361302"/>
              <a:ext cx="441300" cy="1024695"/>
              <a:chOff x="3358415" y="3361302"/>
              <a:chExt cx="441300" cy="1024695"/>
            </a:xfrm>
          </p:grpSpPr>
          <p:sp>
            <p:nvSpPr>
              <p:cNvPr id="4503" name="Google Shape;4503;p85"/>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85"/>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85"/>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85"/>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85"/>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85"/>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9" name="Google Shape;4509;p85"/>
            <p:cNvGrpSpPr/>
            <p:nvPr/>
          </p:nvGrpSpPr>
          <p:grpSpPr>
            <a:xfrm>
              <a:off x="3838901" y="3361302"/>
              <a:ext cx="441300" cy="1024695"/>
              <a:chOff x="3838901" y="3361302"/>
              <a:chExt cx="441300" cy="1024695"/>
            </a:xfrm>
          </p:grpSpPr>
          <p:sp>
            <p:nvSpPr>
              <p:cNvPr id="4510" name="Google Shape;4510;p85"/>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85"/>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85"/>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85"/>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85"/>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85"/>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6" name="Google Shape;4516;p85"/>
            <p:cNvGrpSpPr/>
            <p:nvPr/>
          </p:nvGrpSpPr>
          <p:grpSpPr>
            <a:xfrm>
              <a:off x="4319387" y="3361302"/>
              <a:ext cx="441300" cy="1024695"/>
              <a:chOff x="4319387" y="3361302"/>
              <a:chExt cx="441300" cy="1024695"/>
            </a:xfrm>
          </p:grpSpPr>
          <p:sp>
            <p:nvSpPr>
              <p:cNvPr id="4517" name="Google Shape;4517;p85"/>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85"/>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85"/>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85"/>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85"/>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85"/>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3" name="Google Shape;4523;p85"/>
            <p:cNvGrpSpPr/>
            <p:nvPr/>
          </p:nvGrpSpPr>
          <p:grpSpPr>
            <a:xfrm>
              <a:off x="4799873" y="3361302"/>
              <a:ext cx="441300" cy="1024695"/>
              <a:chOff x="4799873" y="3361302"/>
              <a:chExt cx="441300" cy="1024695"/>
            </a:xfrm>
          </p:grpSpPr>
          <p:sp>
            <p:nvSpPr>
              <p:cNvPr id="4524" name="Google Shape;4524;p85"/>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85"/>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85"/>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85"/>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85"/>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85"/>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0" name="Google Shape;4530;p85"/>
            <p:cNvGrpSpPr/>
            <p:nvPr/>
          </p:nvGrpSpPr>
          <p:grpSpPr>
            <a:xfrm>
              <a:off x="5280360" y="3361302"/>
              <a:ext cx="441300" cy="1024695"/>
              <a:chOff x="5280360" y="3361302"/>
              <a:chExt cx="441300" cy="1024695"/>
            </a:xfrm>
          </p:grpSpPr>
          <p:sp>
            <p:nvSpPr>
              <p:cNvPr id="4531" name="Google Shape;4531;p85"/>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85"/>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85"/>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85"/>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85"/>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85"/>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537" name="Google Shape;4537;p85"/>
          <p:cNvGraphicFramePr/>
          <p:nvPr/>
        </p:nvGraphicFramePr>
        <p:xfrm>
          <a:off x="711088" y="2130450"/>
          <a:ext cx="3000000" cy="3000000"/>
        </p:xfrm>
        <a:graphic>
          <a:graphicData uri="http://schemas.openxmlformats.org/drawingml/2006/table">
            <a:tbl>
              <a:tblPr>
                <a:noFill/>
                <a:tableStyleId>{0D4DD1E7-0F64-4406-890A-B33A93C2E62A}</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538" name="Google Shape;4538;p85"/>
          <p:cNvGrpSpPr/>
          <p:nvPr/>
        </p:nvGrpSpPr>
        <p:grpSpPr>
          <a:xfrm>
            <a:off x="712613" y="3180175"/>
            <a:ext cx="2403614" cy="1005900"/>
            <a:chOff x="726450" y="3372825"/>
            <a:chExt cx="2403614" cy="1005900"/>
          </a:xfrm>
        </p:grpSpPr>
        <p:grpSp>
          <p:nvGrpSpPr>
            <p:cNvPr id="4539" name="Google Shape;4539;p85"/>
            <p:cNvGrpSpPr/>
            <p:nvPr/>
          </p:nvGrpSpPr>
          <p:grpSpPr>
            <a:xfrm>
              <a:off x="726450" y="3696000"/>
              <a:ext cx="2403614" cy="500898"/>
              <a:chOff x="726450" y="3696000"/>
              <a:chExt cx="2403614" cy="500898"/>
            </a:xfrm>
          </p:grpSpPr>
          <p:sp>
            <p:nvSpPr>
              <p:cNvPr id="4540" name="Google Shape;4540;p85"/>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541" name="Google Shape;4541;p85"/>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542" name="Google Shape;4542;p85"/>
            <p:cNvGrpSpPr/>
            <p:nvPr/>
          </p:nvGrpSpPr>
          <p:grpSpPr>
            <a:xfrm>
              <a:off x="1348050" y="3372825"/>
              <a:ext cx="1720425" cy="1005900"/>
              <a:chOff x="1348050" y="3372825"/>
              <a:chExt cx="1720425" cy="1005900"/>
            </a:xfrm>
          </p:grpSpPr>
          <p:sp>
            <p:nvSpPr>
              <p:cNvPr id="4543" name="Google Shape;4543;p85"/>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544" name="Google Shape;4544;p85"/>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545" name="Google Shape;4545;p85"/>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546" name="Google Shape;4546;p85"/>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547" name="Google Shape;4547;p85"/>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548" name="Google Shape;4548;p85"/>
            <p:cNvGrpSpPr/>
            <p:nvPr/>
          </p:nvGrpSpPr>
          <p:grpSpPr>
            <a:xfrm>
              <a:off x="1455707" y="3731058"/>
              <a:ext cx="1491150" cy="417657"/>
              <a:chOff x="1455707" y="3731058"/>
              <a:chExt cx="1491150" cy="417657"/>
            </a:xfrm>
          </p:grpSpPr>
          <p:grpSp>
            <p:nvGrpSpPr>
              <p:cNvPr id="4549" name="Google Shape;4549;p85"/>
              <p:cNvGrpSpPr/>
              <p:nvPr/>
            </p:nvGrpSpPr>
            <p:grpSpPr>
              <a:xfrm>
                <a:off x="1472938" y="3745828"/>
                <a:ext cx="72126" cy="53788"/>
                <a:chOff x="1472938" y="3745828"/>
                <a:chExt cx="72126" cy="53788"/>
              </a:xfrm>
            </p:grpSpPr>
            <p:sp>
              <p:nvSpPr>
                <p:cNvPr id="4550" name="Google Shape;4550;p85"/>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85"/>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2" name="Google Shape;4552;p85"/>
              <p:cNvGrpSpPr/>
              <p:nvPr/>
            </p:nvGrpSpPr>
            <p:grpSpPr>
              <a:xfrm>
                <a:off x="1819181" y="4089633"/>
                <a:ext cx="72126" cy="53788"/>
                <a:chOff x="1819181" y="4089633"/>
                <a:chExt cx="72126" cy="53788"/>
              </a:xfrm>
            </p:grpSpPr>
            <p:sp>
              <p:nvSpPr>
                <p:cNvPr id="4553" name="Google Shape;4553;p85"/>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85"/>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5" name="Google Shape;4555;p85"/>
              <p:cNvGrpSpPr/>
              <p:nvPr/>
            </p:nvGrpSpPr>
            <p:grpSpPr>
              <a:xfrm>
                <a:off x="1455707" y="4084171"/>
                <a:ext cx="64321" cy="64544"/>
                <a:chOff x="1455707" y="4084171"/>
                <a:chExt cx="64321" cy="64544"/>
              </a:xfrm>
            </p:grpSpPr>
            <p:sp>
              <p:nvSpPr>
                <p:cNvPr id="4556" name="Google Shape;4556;p85"/>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85"/>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8" name="Google Shape;4558;p85"/>
              <p:cNvGrpSpPr/>
              <p:nvPr/>
            </p:nvGrpSpPr>
            <p:grpSpPr>
              <a:xfrm>
                <a:off x="1818610" y="3731058"/>
                <a:ext cx="64321" cy="64544"/>
                <a:chOff x="1818610" y="3731058"/>
                <a:chExt cx="64321" cy="64544"/>
              </a:xfrm>
            </p:grpSpPr>
            <p:sp>
              <p:nvSpPr>
                <p:cNvPr id="4559" name="Google Shape;4559;p85"/>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85"/>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1" name="Google Shape;4561;p85"/>
              <p:cNvGrpSpPr/>
              <p:nvPr/>
            </p:nvGrpSpPr>
            <p:grpSpPr>
              <a:xfrm>
                <a:off x="2172491" y="4089633"/>
                <a:ext cx="72126" cy="53788"/>
                <a:chOff x="2172491" y="4089633"/>
                <a:chExt cx="72126" cy="53788"/>
              </a:xfrm>
            </p:grpSpPr>
            <p:sp>
              <p:nvSpPr>
                <p:cNvPr id="4562" name="Google Shape;4562;p85"/>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85"/>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4" name="Google Shape;4564;p85"/>
              <p:cNvGrpSpPr/>
              <p:nvPr/>
            </p:nvGrpSpPr>
            <p:grpSpPr>
              <a:xfrm>
                <a:off x="2171920" y="3731058"/>
                <a:ext cx="64321" cy="64544"/>
                <a:chOff x="2171920" y="3731058"/>
                <a:chExt cx="64321" cy="64544"/>
              </a:xfrm>
            </p:grpSpPr>
            <p:sp>
              <p:nvSpPr>
                <p:cNvPr id="4565" name="Google Shape;4565;p85"/>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85"/>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7" name="Google Shape;4567;p85"/>
              <p:cNvGrpSpPr/>
              <p:nvPr/>
            </p:nvGrpSpPr>
            <p:grpSpPr>
              <a:xfrm>
                <a:off x="2874730" y="3745828"/>
                <a:ext cx="72126" cy="53788"/>
                <a:chOff x="2874730" y="3745828"/>
                <a:chExt cx="72126" cy="53788"/>
              </a:xfrm>
            </p:grpSpPr>
            <p:sp>
              <p:nvSpPr>
                <p:cNvPr id="4568" name="Google Shape;4568;p85"/>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85"/>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0" name="Google Shape;4570;p85"/>
              <p:cNvGrpSpPr/>
              <p:nvPr/>
            </p:nvGrpSpPr>
            <p:grpSpPr>
              <a:xfrm>
                <a:off x="2878589" y="4081481"/>
                <a:ext cx="64321" cy="64544"/>
                <a:chOff x="2878589" y="4081481"/>
                <a:chExt cx="64321" cy="64544"/>
              </a:xfrm>
            </p:grpSpPr>
            <p:sp>
              <p:nvSpPr>
                <p:cNvPr id="4571" name="Google Shape;4571;p85"/>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85"/>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3" name="Google Shape;4573;p85"/>
              <p:cNvGrpSpPr/>
              <p:nvPr/>
            </p:nvGrpSpPr>
            <p:grpSpPr>
              <a:xfrm>
                <a:off x="2525796" y="4089633"/>
                <a:ext cx="72126" cy="53788"/>
                <a:chOff x="2525796" y="4089633"/>
                <a:chExt cx="72126" cy="53788"/>
              </a:xfrm>
            </p:grpSpPr>
            <p:sp>
              <p:nvSpPr>
                <p:cNvPr id="4574" name="Google Shape;4574;p85"/>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85"/>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6" name="Google Shape;4576;p85"/>
              <p:cNvGrpSpPr/>
              <p:nvPr/>
            </p:nvGrpSpPr>
            <p:grpSpPr>
              <a:xfrm>
                <a:off x="2525225" y="3731058"/>
                <a:ext cx="64321" cy="64544"/>
                <a:chOff x="2525225" y="3731058"/>
                <a:chExt cx="64321" cy="64544"/>
              </a:xfrm>
            </p:grpSpPr>
            <p:sp>
              <p:nvSpPr>
                <p:cNvPr id="4577" name="Google Shape;4577;p85"/>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85"/>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2" name="Shape 4582"/>
        <p:cNvGrpSpPr/>
        <p:nvPr/>
      </p:nvGrpSpPr>
      <p:grpSpPr>
        <a:xfrm>
          <a:off x="0" y="0"/>
          <a:ext cx="0" cy="0"/>
          <a:chOff x="0" y="0"/>
          <a:chExt cx="0" cy="0"/>
        </a:xfrm>
      </p:grpSpPr>
      <p:grpSp>
        <p:nvGrpSpPr>
          <p:cNvPr id="4583" name="Google Shape;4583;p86"/>
          <p:cNvGrpSpPr/>
          <p:nvPr/>
        </p:nvGrpSpPr>
        <p:grpSpPr>
          <a:xfrm>
            <a:off x="5780148" y="1859605"/>
            <a:ext cx="671400" cy="674856"/>
            <a:chOff x="5780148" y="1859605"/>
            <a:chExt cx="671400" cy="674856"/>
          </a:xfrm>
        </p:grpSpPr>
        <p:sp>
          <p:nvSpPr>
            <p:cNvPr id="4584" name="Google Shape;4584;p86"/>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86"/>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86"/>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86"/>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8" name="Google Shape;4588;p86"/>
          <p:cNvGrpSpPr/>
          <p:nvPr/>
        </p:nvGrpSpPr>
        <p:grpSpPr>
          <a:xfrm>
            <a:off x="716991" y="971306"/>
            <a:ext cx="845921" cy="690752"/>
            <a:chOff x="732428" y="1198513"/>
            <a:chExt cx="845921" cy="690752"/>
          </a:xfrm>
        </p:grpSpPr>
        <p:grpSp>
          <p:nvGrpSpPr>
            <p:cNvPr id="4589" name="Google Shape;4589;p86"/>
            <p:cNvGrpSpPr/>
            <p:nvPr/>
          </p:nvGrpSpPr>
          <p:grpSpPr>
            <a:xfrm>
              <a:off x="823030" y="1198513"/>
              <a:ext cx="755319" cy="690752"/>
              <a:chOff x="823030" y="1198513"/>
              <a:chExt cx="755319" cy="690752"/>
            </a:xfrm>
          </p:grpSpPr>
          <p:sp>
            <p:nvSpPr>
              <p:cNvPr id="4590" name="Google Shape;4590;p86"/>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86"/>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2" name="Google Shape;4592;p86"/>
            <p:cNvGrpSpPr/>
            <p:nvPr/>
          </p:nvGrpSpPr>
          <p:grpSpPr>
            <a:xfrm>
              <a:off x="732428" y="1239937"/>
              <a:ext cx="739912" cy="607886"/>
              <a:chOff x="732428" y="1239937"/>
              <a:chExt cx="739912" cy="607886"/>
            </a:xfrm>
          </p:grpSpPr>
          <p:sp>
            <p:nvSpPr>
              <p:cNvPr id="4593" name="Google Shape;4593;p86"/>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86"/>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5" name="Google Shape;4595;p86"/>
            <p:cNvGrpSpPr/>
            <p:nvPr/>
          </p:nvGrpSpPr>
          <p:grpSpPr>
            <a:xfrm>
              <a:off x="732428" y="1277018"/>
              <a:ext cx="702832" cy="533758"/>
              <a:chOff x="732428" y="1277018"/>
              <a:chExt cx="702832" cy="533758"/>
            </a:xfrm>
          </p:grpSpPr>
          <p:sp>
            <p:nvSpPr>
              <p:cNvPr id="4596" name="Google Shape;4596;p86"/>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86"/>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8" name="Google Shape;4598;p86"/>
            <p:cNvGrpSpPr/>
            <p:nvPr/>
          </p:nvGrpSpPr>
          <p:grpSpPr>
            <a:xfrm>
              <a:off x="931170" y="1306653"/>
              <a:ext cx="647179" cy="474455"/>
              <a:chOff x="931170" y="1306653"/>
              <a:chExt cx="647179" cy="474455"/>
            </a:xfrm>
          </p:grpSpPr>
          <p:sp>
            <p:nvSpPr>
              <p:cNvPr id="4599" name="Google Shape;4599;p86"/>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86"/>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1" name="Google Shape;4601;p86"/>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2" name="Google Shape;4602;p86"/>
          <p:cNvGrpSpPr/>
          <p:nvPr/>
        </p:nvGrpSpPr>
        <p:grpSpPr>
          <a:xfrm>
            <a:off x="3948600" y="971313"/>
            <a:ext cx="634656" cy="699982"/>
            <a:chOff x="5985650" y="2860025"/>
            <a:chExt cx="1396075" cy="1539775"/>
          </a:xfrm>
        </p:grpSpPr>
        <p:sp>
          <p:nvSpPr>
            <p:cNvPr id="4603" name="Google Shape;4603;p86"/>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86"/>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86"/>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86"/>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86"/>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86"/>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86"/>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86"/>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86"/>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86"/>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86"/>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86"/>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86"/>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86"/>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86"/>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86"/>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86"/>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86"/>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86"/>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86"/>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86"/>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86"/>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86"/>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86"/>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86"/>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86"/>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86"/>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86"/>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86"/>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86"/>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86"/>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86"/>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5" name="Google Shape;4635;p86"/>
          <p:cNvGrpSpPr/>
          <p:nvPr/>
        </p:nvGrpSpPr>
        <p:grpSpPr>
          <a:xfrm>
            <a:off x="4704250" y="971306"/>
            <a:ext cx="725845" cy="699975"/>
            <a:chOff x="4249973" y="1201875"/>
            <a:chExt cx="1958568" cy="1888762"/>
          </a:xfrm>
        </p:grpSpPr>
        <p:sp>
          <p:nvSpPr>
            <p:cNvPr id="4636" name="Google Shape;4636;p86"/>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7" name="Google Shape;4637;p86"/>
            <p:cNvGrpSpPr/>
            <p:nvPr/>
          </p:nvGrpSpPr>
          <p:grpSpPr>
            <a:xfrm>
              <a:off x="5853086" y="1789142"/>
              <a:ext cx="355454" cy="1048099"/>
              <a:chOff x="5576108" y="2016725"/>
              <a:chExt cx="565200" cy="1666560"/>
            </a:xfrm>
          </p:grpSpPr>
          <p:sp>
            <p:nvSpPr>
              <p:cNvPr id="4638" name="Google Shape;4638;p86"/>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639" name="Google Shape;4639;p86"/>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0" name="Google Shape;4640;p86"/>
            <p:cNvGrpSpPr/>
            <p:nvPr/>
          </p:nvGrpSpPr>
          <p:grpSpPr>
            <a:xfrm>
              <a:off x="4869455" y="2691676"/>
              <a:ext cx="1013897" cy="398961"/>
              <a:chOff x="4012057" y="3451825"/>
              <a:chExt cx="1612175" cy="634379"/>
            </a:xfrm>
          </p:grpSpPr>
          <p:sp>
            <p:nvSpPr>
              <p:cNvPr id="4641" name="Google Shape;4641;p86"/>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642" name="Google Shape;4642;p86"/>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3" name="Google Shape;4643;p86"/>
            <p:cNvGrpSpPr/>
            <p:nvPr/>
          </p:nvGrpSpPr>
          <p:grpSpPr>
            <a:xfrm>
              <a:off x="4276937" y="2155961"/>
              <a:ext cx="651965" cy="891358"/>
              <a:chOff x="3069908" y="2599997"/>
              <a:chExt cx="1036675" cy="1417328"/>
            </a:xfrm>
          </p:grpSpPr>
          <p:sp>
            <p:nvSpPr>
              <p:cNvPr id="4644" name="Google Shape;4644;p86"/>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645" name="Google Shape;4645;p86"/>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6" name="Google Shape;4646;p86"/>
            <p:cNvGrpSpPr/>
            <p:nvPr/>
          </p:nvGrpSpPr>
          <p:grpSpPr>
            <a:xfrm>
              <a:off x="5054918" y="1201875"/>
              <a:ext cx="999548" cy="602711"/>
              <a:chOff x="4306958" y="1082925"/>
              <a:chExt cx="1589359" cy="958358"/>
            </a:xfrm>
          </p:grpSpPr>
          <p:sp>
            <p:nvSpPr>
              <p:cNvPr id="4647" name="Google Shape;4647;p86"/>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648" name="Google Shape;4648;p86"/>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9" name="Google Shape;4649;p86"/>
            <p:cNvGrpSpPr/>
            <p:nvPr/>
          </p:nvGrpSpPr>
          <p:grpSpPr>
            <a:xfrm>
              <a:off x="4249973" y="1303451"/>
              <a:ext cx="799317" cy="841334"/>
              <a:chOff x="3027033" y="1244439"/>
              <a:chExt cx="1270977" cy="1337786"/>
            </a:xfrm>
          </p:grpSpPr>
          <p:sp>
            <p:nvSpPr>
              <p:cNvPr id="4650" name="Google Shape;4650;p86"/>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651" name="Google Shape;4651;p86"/>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52" name="Google Shape;4652;p86"/>
          <p:cNvGrpSpPr/>
          <p:nvPr/>
        </p:nvGrpSpPr>
        <p:grpSpPr>
          <a:xfrm>
            <a:off x="4057114" y="1858087"/>
            <a:ext cx="750769" cy="683784"/>
            <a:chOff x="4204684" y="2104422"/>
            <a:chExt cx="699822" cy="637382"/>
          </a:xfrm>
        </p:grpSpPr>
        <p:grpSp>
          <p:nvGrpSpPr>
            <p:cNvPr id="4653" name="Google Shape;4653;p86"/>
            <p:cNvGrpSpPr/>
            <p:nvPr/>
          </p:nvGrpSpPr>
          <p:grpSpPr>
            <a:xfrm>
              <a:off x="4204684" y="2430067"/>
              <a:ext cx="342957" cy="311738"/>
              <a:chOff x="4204684" y="2430067"/>
              <a:chExt cx="342957" cy="311738"/>
            </a:xfrm>
          </p:grpSpPr>
          <p:sp>
            <p:nvSpPr>
              <p:cNvPr id="4654" name="Google Shape;4654;p86"/>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86"/>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6" name="Google Shape;4656;p86"/>
            <p:cNvGrpSpPr/>
            <p:nvPr/>
          </p:nvGrpSpPr>
          <p:grpSpPr>
            <a:xfrm>
              <a:off x="4561586" y="2430067"/>
              <a:ext cx="342920" cy="311738"/>
              <a:chOff x="4561586" y="2430067"/>
              <a:chExt cx="342920" cy="311738"/>
            </a:xfrm>
          </p:grpSpPr>
          <p:sp>
            <p:nvSpPr>
              <p:cNvPr id="4657" name="Google Shape;4657;p86"/>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86"/>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9" name="Google Shape;4659;p86"/>
            <p:cNvGrpSpPr/>
            <p:nvPr/>
          </p:nvGrpSpPr>
          <p:grpSpPr>
            <a:xfrm>
              <a:off x="4561586" y="2104422"/>
              <a:ext cx="342920" cy="311738"/>
              <a:chOff x="4561586" y="2104422"/>
              <a:chExt cx="342920" cy="311738"/>
            </a:xfrm>
          </p:grpSpPr>
          <p:sp>
            <p:nvSpPr>
              <p:cNvPr id="4660" name="Google Shape;4660;p86"/>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86"/>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2" name="Google Shape;4662;p86"/>
            <p:cNvGrpSpPr/>
            <p:nvPr/>
          </p:nvGrpSpPr>
          <p:grpSpPr>
            <a:xfrm>
              <a:off x="4204684" y="2104422"/>
              <a:ext cx="342957" cy="311664"/>
              <a:chOff x="4204684" y="2104422"/>
              <a:chExt cx="342957" cy="311664"/>
            </a:xfrm>
          </p:grpSpPr>
          <p:sp>
            <p:nvSpPr>
              <p:cNvPr id="4663" name="Google Shape;4663;p86"/>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86"/>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65" name="Google Shape;4665;p86"/>
          <p:cNvGrpSpPr/>
          <p:nvPr/>
        </p:nvGrpSpPr>
        <p:grpSpPr>
          <a:xfrm>
            <a:off x="5521547" y="971301"/>
            <a:ext cx="660591" cy="688867"/>
            <a:chOff x="5830645" y="1267368"/>
            <a:chExt cx="530340" cy="553040"/>
          </a:xfrm>
        </p:grpSpPr>
        <p:sp>
          <p:nvSpPr>
            <p:cNvPr id="4666" name="Google Shape;4666;p86"/>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7" name="Google Shape;4667;p86"/>
            <p:cNvGrpSpPr/>
            <p:nvPr/>
          </p:nvGrpSpPr>
          <p:grpSpPr>
            <a:xfrm>
              <a:off x="5830645" y="1267368"/>
              <a:ext cx="259743" cy="269909"/>
              <a:chOff x="5830645" y="1267368"/>
              <a:chExt cx="259743" cy="269909"/>
            </a:xfrm>
          </p:grpSpPr>
          <p:sp>
            <p:nvSpPr>
              <p:cNvPr id="4668" name="Google Shape;4668;p86"/>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86"/>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0" name="Google Shape;4670;p86"/>
            <p:cNvGrpSpPr/>
            <p:nvPr/>
          </p:nvGrpSpPr>
          <p:grpSpPr>
            <a:xfrm>
              <a:off x="6101293" y="1267368"/>
              <a:ext cx="259692" cy="269909"/>
              <a:chOff x="6101293" y="1267368"/>
              <a:chExt cx="259692" cy="269909"/>
            </a:xfrm>
          </p:grpSpPr>
          <p:sp>
            <p:nvSpPr>
              <p:cNvPr id="4671" name="Google Shape;4671;p86"/>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86"/>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3" name="Google Shape;4673;p86"/>
            <p:cNvGrpSpPr/>
            <p:nvPr/>
          </p:nvGrpSpPr>
          <p:grpSpPr>
            <a:xfrm>
              <a:off x="5830645" y="1550500"/>
              <a:ext cx="259692" cy="269909"/>
              <a:chOff x="5830645" y="1550500"/>
              <a:chExt cx="259692" cy="269909"/>
            </a:xfrm>
          </p:grpSpPr>
          <p:sp>
            <p:nvSpPr>
              <p:cNvPr id="4674" name="Google Shape;4674;p86"/>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86"/>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6" name="Google Shape;4676;p86"/>
            <p:cNvGrpSpPr/>
            <p:nvPr/>
          </p:nvGrpSpPr>
          <p:grpSpPr>
            <a:xfrm>
              <a:off x="6101293" y="1550500"/>
              <a:ext cx="259692" cy="269909"/>
              <a:chOff x="6101293" y="1550500"/>
              <a:chExt cx="259692" cy="269909"/>
            </a:xfrm>
          </p:grpSpPr>
          <p:sp>
            <p:nvSpPr>
              <p:cNvPr id="4677" name="Google Shape;4677;p86"/>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86"/>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79" name="Google Shape;4679;p86"/>
          <p:cNvGrpSpPr/>
          <p:nvPr/>
        </p:nvGrpSpPr>
        <p:grpSpPr>
          <a:xfrm>
            <a:off x="723700" y="1861760"/>
            <a:ext cx="697154" cy="679574"/>
            <a:chOff x="2679875" y="2361475"/>
            <a:chExt cx="780425" cy="760575"/>
          </a:xfrm>
        </p:grpSpPr>
        <p:sp>
          <p:nvSpPr>
            <p:cNvPr id="4680" name="Google Shape;4680;p86"/>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86"/>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86"/>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86"/>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86"/>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86"/>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6" name="Google Shape;4686;p86"/>
          <p:cNvGrpSpPr/>
          <p:nvPr/>
        </p:nvGrpSpPr>
        <p:grpSpPr>
          <a:xfrm>
            <a:off x="3122859" y="971352"/>
            <a:ext cx="735829" cy="684547"/>
            <a:chOff x="3351965" y="1148808"/>
            <a:chExt cx="750770" cy="698375"/>
          </a:xfrm>
        </p:grpSpPr>
        <p:grpSp>
          <p:nvGrpSpPr>
            <p:cNvPr id="4687" name="Google Shape;4687;p86"/>
            <p:cNvGrpSpPr/>
            <p:nvPr/>
          </p:nvGrpSpPr>
          <p:grpSpPr>
            <a:xfrm>
              <a:off x="3586796" y="1148808"/>
              <a:ext cx="294857" cy="286830"/>
              <a:chOff x="3750225" y="1774000"/>
              <a:chExt cx="149575" cy="145525"/>
            </a:xfrm>
          </p:grpSpPr>
          <p:sp>
            <p:nvSpPr>
              <p:cNvPr id="4688" name="Google Shape;4688;p86"/>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86"/>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0" name="Google Shape;4690;p86"/>
            <p:cNvGrpSpPr/>
            <p:nvPr/>
          </p:nvGrpSpPr>
          <p:grpSpPr>
            <a:xfrm>
              <a:off x="3779245" y="1375768"/>
              <a:ext cx="323490" cy="286978"/>
              <a:chOff x="3847850" y="1889150"/>
              <a:chExt cx="164100" cy="145600"/>
            </a:xfrm>
          </p:grpSpPr>
          <p:sp>
            <p:nvSpPr>
              <p:cNvPr id="4691" name="Google Shape;4691;p86"/>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86"/>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3" name="Google Shape;4693;p86"/>
            <p:cNvGrpSpPr/>
            <p:nvPr/>
          </p:nvGrpSpPr>
          <p:grpSpPr>
            <a:xfrm>
              <a:off x="3351965" y="1330435"/>
              <a:ext cx="295449" cy="285401"/>
              <a:chOff x="3631100" y="1866150"/>
              <a:chExt cx="149875" cy="144800"/>
            </a:xfrm>
          </p:grpSpPr>
          <p:sp>
            <p:nvSpPr>
              <p:cNvPr id="4694" name="Google Shape;4694;p86"/>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86"/>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6" name="Google Shape;4696;p86"/>
            <p:cNvGrpSpPr/>
            <p:nvPr/>
          </p:nvGrpSpPr>
          <p:grpSpPr>
            <a:xfrm>
              <a:off x="3548208" y="1560352"/>
              <a:ext cx="294808" cy="286830"/>
              <a:chOff x="3730650" y="1982800"/>
              <a:chExt cx="149550" cy="145525"/>
            </a:xfrm>
          </p:grpSpPr>
          <p:sp>
            <p:nvSpPr>
              <p:cNvPr id="4697" name="Google Shape;4697;p86"/>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86"/>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99" name="Google Shape;4699;p86"/>
          <p:cNvGrpSpPr/>
          <p:nvPr/>
        </p:nvGrpSpPr>
        <p:grpSpPr>
          <a:xfrm>
            <a:off x="7624512" y="971306"/>
            <a:ext cx="804565" cy="677795"/>
            <a:chOff x="7636443" y="1204988"/>
            <a:chExt cx="804565" cy="677795"/>
          </a:xfrm>
        </p:grpSpPr>
        <p:grpSp>
          <p:nvGrpSpPr>
            <p:cNvPr id="4700" name="Google Shape;4700;p86"/>
            <p:cNvGrpSpPr/>
            <p:nvPr/>
          </p:nvGrpSpPr>
          <p:grpSpPr>
            <a:xfrm>
              <a:off x="7636443" y="1509705"/>
              <a:ext cx="804565" cy="373078"/>
              <a:chOff x="7636443" y="1509705"/>
              <a:chExt cx="804565" cy="373078"/>
            </a:xfrm>
          </p:grpSpPr>
          <p:sp>
            <p:nvSpPr>
              <p:cNvPr id="4701" name="Google Shape;4701;p86"/>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86"/>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3" name="Google Shape;4703;p86"/>
            <p:cNvGrpSpPr/>
            <p:nvPr/>
          </p:nvGrpSpPr>
          <p:grpSpPr>
            <a:xfrm>
              <a:off x="7636443" y="1408133"/>
              <a:ext cx="804565" cy="373078"/>
              <a:chOff x="7636443" y="1408133"/>
              <a:chExt cx="804565" cy="373078"/>
            </a:xfrm>
          </p:grpSpPr>
          <p:sp>
            <p:nvSpPr>
              <p:cNvPr id="4704" name="Google Shape;4704;p86"/>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86"/>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6" name="Google Shape;4706;p86"/>
            <p:cNvGrpSpPr/>
            <p:nvPr/>
          </p:nvGrpSpPr>
          <p:grpSpPr>
            <a:xfrm>
              <a:off x="7636443" y="1306560"/>
              <a:ext cx="804565" cy="373078"/>
              <a:chOff x="7636443" y="1306560"/>
              <a:chExt cx="804565" cy="373078"/>
            </a:xfrm>
          </p:grpSpPr>
          <p:sp>
            <p:nvSpPr>
              <p:cNvPr id="4707" name="Google Shape;4707;p86"/>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86"/>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9" name="Google Shape;4709;p86"/>
            <p:cNvGrpSpPr/>
            <p:nvPr/>
          </p:nvGrpSpPr>
          <p:grpSpPr>
            <a:xfrm>
              <a:off x="7636443" y="1204988"/>
              <a:ext cx="804565" cy="373078"/>
              <a:chOff x="7636443" y="1204988"/>
              <a:chExt cx="804565" cy="373078"/>
            </a:xfrm>
          </p:grpSpPr>
          <p:sp>
            <p:nvSpPr>
              <p:cNvPr id="4710" name="Google Shape;4710;p86"/>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86"/>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12" name="Google Shape;4712;p86"/>
          <p:cNvGrpSpPr/>
          <p:nvPr/>
        </p:nvGrpSpPr>
        <p:grpSpPr>
          <a:xfrm>
            <a:off x="4963358" y="1878721"/>
            <a:ext cx="661339" cy="661188"/>
            <a:chOff x="3990000" y="975400"/>
            <a:chExt cx="3934200" cy="3933300"/>
          </a:xfrm>
        </p:grpSpPr>
        <p:sp>
          <p:nvSpPr>
            <p:cNvPr id="4713" name="Google Shape;4713;p86"/>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86"/>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86"/>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86"/>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7" name="Google Shape;4717;p86"/>
          <p:cNvGrpSpPr/>
          <p:nvPr/>
        </p:nvGrpSpPr>
        <p:grpSpPr>
          <a:xfrm>
            <a:off x="6607006" y="1857359"/>
            <a:ext cx="868881" cy="684241"/>
            <a:chOff x="6598259" y="2078634"/>
            <a:chExt cx="868881" cy="684241"/>
          </a:xfrm>
        </p:grpSpPr>
        <p:sp>
          <p:nvSpPr>
            <p:cNvPr id="4718" name="Google Shape;4718;p86"/>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86"/>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86"/>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86"/>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86"/>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86"/>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4" name="Google Shape;4724;p86"/>
            <p:cNvGrpSpPr/>
            <p:nvPr/>
          </p:nvGrpSpPr>
          <p:grpSpPr>
            <a:xfrm>
              <a:off x="6808175" y="2078634"/>
              <a:ext cx="452229" cy="684241"/>
              <a:chOff x="6808175" y="2078634"/>
              <a:chExt cx="452229" cy="684241"/>
            </a:xfrm>
          </p:grpSpPr>
          <p:sp>
            <p:nvSpPr>
              <p:cNvPr id="4725" name="Google Shape;4725;p86"/>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86"/>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86"/>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86"/>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86"/>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86"/>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1" name="Google Shape;4731;p86"/>
              <p:cNvGrpSpPr/>
              <p:nvPr/>
            </p:nvGrpSpPr>
            <p:grpSpPr>
              <a:xfrm>
                <a:off x="6821586" y="2078634"/>
                <a:ext cx="426871" cy="684241"/>
                <a:chOff x="6821586" y="2078634"/>
                <a:chExt cx="426871" cy="684241"/>
              </a:xfrm>
            </p:grpSpPr>
            <p:grpSp>
              <p:nvGrpSpPr>
                <p:cNvPr id="4732" name="Google Shape;4732;p86"/>
                <p:cNvGrpSpPr/>
                <p:nvPr/>
              </p:nvGrpSpPr>
              <p:grpSpPr>
                <a:xfrm>
                  <a:off x="6821586" y="2078634"/>
                  <a:ext cx="426871" cy="684241"/>
                  <a:chOff x="6821586" y="2078634"/>
                  <a:chExt cx="426871" cy="684241"/>
                </a:xfrm>
              </p:grpSpPr>
              <p:sp>
                <p:nvSpPr>
                  <p:cNvPr id="4733" name="Google Shape;4733;p86"/>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86"/>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86"/>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86"/>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86"/>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86"/>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86"/>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86"/>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86"/>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86"/>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86"/>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86"/>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86"/>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86"/>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86"/>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86"/>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86"/>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86"/>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86"/>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2" name="Google Shape;4752;p86"/>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86"/>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86"/>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86"/>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86"/>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86"/>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58" name="Google Shape;4758;p86"/>
          <p:cNvGrpSpPr/>
          <p:nvPr/>
        </p:nvGrpSpPr>
        <p:grpSpPr>
          <a:xfrm>
            <a:off x="716989" y="3531368"/>
            <a:ext cx="1340789" cy="640830"/>
            <a:chOff x="238125" y="1151100"/>
            <a:chExt cx="7139450" cy="3412300"/>
          </a:xfrm>
        </p:grpSpPr>
        <p:sp>
          <p:nvSpPr>
            <p:cNvPr id="4759" name="Google Shape;4759;p86"/>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86"/>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86"/>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86"/>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86"/>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86"/>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86"/>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86"/>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86"/>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86"/>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86"/>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86"/>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1" name="Google Shape;4771;p86"/>
          <p:cNvGrpSpPr/>
          <p:nvPr/>
        </p:nvGrpSpPr>
        <p:grpSpPr>
          <a:xfrm>
            <a:off x="5584212" y="2734649"/>
            <a:ext cx="985357" cy="585764"/>
            <a:chOff x="5145061" y="2881789"/>
            <a:chExt cx="1107641" cy="658458"/>
          </a:xfrm>
        </p:grpSpPr>
        <p:grpSp>
          <p:nvGrpSpPr>
            <p:cNvPr id="4772" name="Google Shape;4772;p86"/>
            <p:cNvGrpSpPr/>
            <p:nvPr/>
          </p:nvGrpSpPr>
          <p:grpSpPr>
            <a:xfrm>
              <a:off x="5722989" y="3244587"/>
              <a:ext cx="529713" cy="295659"/>
              <a:chOff x="5722989" y="3244587"/>
              <a:chExt cx="529713" cy="295659"/>
            </a:xfrm>
          </p:grpSpPr>
          <p:sp>
            <p:nvSpPr>
              <p:cNvPr id="4773" name="Google Shape;4773;p86"/>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774" name="Google Shape;4774;p86"/>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775" name="Google Shape;4775;p86"/>
            <p:cNvGrpSpPr/>
            <p:nvPr/>
          </p:nvGrpSpPr>
          <p:grpSpPr>
            <a:xfrm>
              <a:off x="5145061" y="3244587"/>
              <a:ext cx="536807" cy="295659"/>
              <a:chOff x="5145061" y="3244587"/>
              <a:chExt cx="536807" cy="295659"/>
            </a:xfrm>
          </p:grpSpPr>
          <p:sp>
            <p:nvSpPr>
              <p:cNvPr id="4776" name="Google Shape;4776;p86"/>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777" name="Google Shape;4777;p86"/>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778" name="Google Shape;4778;p86"/>
            <p:cNvGrpSpPr/>
            <p:nvPr/>
          </p:nvGrpSpPr>
          <p:grpSpPr>
            <a:xfrm>
              <a:off x="5341327" y="2898245"/>
              <a:ext cx="532309" cy="614891"/>
              <a:chOff x="5341327" y="2898245"/>
              <a:chExt cx="532309" cy="614891"/>
            </a:xfrm>
          </p:grpSpPr>
          <p:sp>
            <p:nvSpPr>
              <p:cNvPr id="4779" name="Google Shape;4779;p86"/>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780" name="Google Shape;4780;p86"/>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781" name="Google Shape;4781;p86"/>
            <p:cNvGrpSpPr/>
            <p:nvPr/>
          </p:nvGrpSpPr>
          <p:grpSpPr>
            <a:xfrm>
              <a:off x="5532290" y="2881789"/>
              <a:ext cx="620516" cy="305456"/>
              <a:chOff x="5532290" y="2881789"/>
              <a:chExt cx="620516" cy="305456"/>
            </a:xfrm>
          </p:grpSpPr>
          <p:sp>
            <p:nvSpPr>
              <p:cNvPr id="4782" name="Google Shape;4782;p86"/>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783" name="Google Shape;4783;p86"/>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784" name="Google Shape;4784;p86"/>
          <p:cNvGrpSpPr/>
          <p:nvPr/>
        </p:nvGrpSpPr>
        <p:grpSpPr>
          <a:xfrm>
            <a:off x="8163135" y="3526707"/>
            <a:ext cx="269068" cy="645491"/>
            <a:chOff x="7026852" y="3311869"/>
            <a:chExt cx="434331" cy="1041954"/>
          </a:xfrm>
        </p:grpSpPr>
        <p:sp>
          <p:nvSpPr>
            <p:cNvPr id="4785" name="Google Shape;4785;p86"/>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86"/>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86"/>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8" name="Google Shape;4788;p86"/>
          <p:cNvGrpSpPr/>
          <p:nvPr/>
        </p:nvGrpSpPr>
        <p:grpSpPr>
          <a:xfrm>
            <a:off x="6179716" y="3565945"/>
            <a:ext cx="293882" cy="293836"/>
            <a:chOff x="4873519" y="3311869"/>
            <a:chExt cx="499374" cy="499296"/>
          </a:xfrm>
        </p:grpSpPr>
        <p:sp>
          <p:nvSpPr>
            <p:cNvPr id="4789" name="Google Shape;4789;p86"/>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86"/>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1" name="Google Shape;4791;p86"/>
          <p:cNvGrpSpPr/>
          <p:nvPr/>
        </p:nvGrpSpPr>
        <p:grpSpPr>
          <a:xfrm>
            <a:off x="6179716" y="3878316"/>
            <a:ext cx="293882" cy="293882"/>
            <a:chOff x="4873519" y="3875839"/>
            <a:chExt cx="499374" cy="499374"/>
          </a:xfrm>
        </p:grpSpPr>
        <p:sp>
          <p:nvSpPr>
            <p:cNvPr id="4792" name="Google Shape;4792;p86"/>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86"/>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4" name="Google Shape;4794;p86"/>
          <p:cNvGrpSpPr/>
          <p:nvPr/>
        </p:nvGrpSpPr>
        <p:grpSpPr>
          <a:xfrm>
            <a:off x="2410244" y="1850269"/>
            <a:ext cx="698104" cy="698208"/>
            <a:chOff x="2565073" y="2075876"/>
            <a:chExt cx="672482" cy="672518"/>
          </a:xfrm>
        </p:grpSpPr>
        <p:sp>
          <p:nvSpPr>
            <p:cNvPr id="4795" name="Google Shape;4795;p86"/>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86"/>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86"/>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86"/>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86"/>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86"/>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1" name="Google Shape;4801;p86"/>
          <p:cNvGrpSpPr/>
          <p:nvPr/>
        </p:nvGrpSpPr>
        <p:grpSpPr>
          <a:xfrm>
            <a:off x="5633655" y="3534869"/>
            <a:ext cx="438354" cy="637329"/>
            <a:chOff x="1697726" y="3244179"/>
            <a:chExt cx="788124" cy="1146069"/>
          </a:xfrm>
        </p:grpSpPr>
        <p:sp>
          <p:nvSpPr>
            <p:cNvPr id="4802" name="Google Shape;4802;p86"/>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86"/>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4" name="Google Shape;4804;p86"/>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5" name="Google Shape;4805;p86"/>
          <p:cNvGrpSpPr/>
          <p:nvPr/>
        </p:nvGrpSpPr>
        <p:grpSpPr>
          <a:xfrm>
            <a:off x="7634869" y="1863232"/>
            <a:ext cx="799565" cy="670282"/>
            <a:chOff x="7617850" y="2063282"/>
            <a:chExt cx="799565" cy="670282"/>
          </a:xfrm>
        </p:grpSpPr>
        <p:cxnSp>
          <p:nvCxnSpPr>
            <p:cNvPr id="4806" name="Google Shape;4806;p86"/>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807" name="Google Shape;4807;p86"/>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808" name="Google Shape;4808;p86"/>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809" name="Google Shape;4809;p86"/>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810" name="Google Shape;4810;p86"/>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811" name="Google Shape;4811;p86"/>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812" name="Google Shape;4812;p86"/>
            <p:cNvGrpSpPr/>
            <p:nvPr/>
          </p:nvGrpSpPr>
          <p:grpSpPr>
            <a:xfrm>
              <a:off x="7734309" y="2063282"/>
              <a:ext cx="570957" cy="620095"/>
              <a:chOff x="7734309" y="2063282"/>
              <a:chExt cx="570957" cy="620095"/>
            </a:xfrm>
          </p:grpSpPr>
          <p:grpSp>
            <p:nvGrpSpPr>
              <p:cNvPr id="4813" name="Google Shape;4813;p86"/>
              <p:cNvGrpSpPr/>
              <p:nvPr/>
            </p:nvGrpSpPr>
            <p:grpSpPr>
              <a:xfrm>
                <a:off x="8031573" y="2063282"/>
                <a:ext cx="273693" cy="620095"/>
                <a:chOff x="8031573" y="2063282"/>
                <a:chExt cx="273693" cy="620095"/>
              </a:xfrm>
            </p:grpSpPr>
            <p:sp>
              <p:nvSpPr>
                <p:cNvPr id="4814" name="Google Shape;4814;p8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8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8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8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8" name="Google Shape;4818;p86"/>
              <p:cNvGrpSpPr/>
              <p:nvPr/>
            </p:nvGrpSpPr>
            <p:grpSpPr>
              <a:xfrm flipH="1">
                <a:off x="7734309" y="2063282"/>
                <a:ext cx="273693" cy="620095"/>
                <a:chOff x="8031573" y="2063282"/>
                <a:chExt cx="273693" cy="620095"/>
              </a:xfrm>
            </p:grpSpPr>
            <p:sp>
              <p:nvSpPr>
                <p:cNvPr id="4819" name="Google Shape;4819;p8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8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8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8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823" name="Google Shape;4823;p86"/>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86"/>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5" name="Google Shape;4825;p86"/>
          <p:cNvGrpSpPr/>
          <p:nvPr/>
        </p:nvGrpSpPr>
        <p:grpSpPr>
          <a:xfrm>
            <a:off x="7821475" y="2716715"/>
            <a:ext cx="602567" cy="601884"/>
            <a:chOff x="1186975" y="238125"/>
            <a:chExt cx="5244275" cy="5238325"/>
          </a:xfrm>
        </p:grpSpPr>
        <p:sp>
          <p:nvSpPr>
            <p:cNvPr id="4826" name="Google Shape;4826;p86"/>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86"/>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86"/>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86"/>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0" name="Google Shape;4830;p86"/>
          <p:cNvGrpSpPr/>
          <p:nvPr/>
        </p:nvGrpSpPr>
        <p:grpSpPr>
          <a:xfrm>
            <a:off x="3264213" y="1856199"/>
            <a:ext cx="651848" cy="687338"/>
            <a:chOff x="3400515" y="2056248"/>
            <a:chExt cx="698134" cy="735987"/>
          </a:xfrm>
        </p:grpSpPr>
        <p:grpSp>
          <p:nvGrpSpPr>
            <p:cNvPr id="4831" name="Google Shape;4831;p86"/>
            <p:cNvGrpSpPr/>
            <p:nvPr/>
          </p:nvGrpSpPr>
          <p:grpSpPr>
            <a:xfrm>
              <a:off x="3400515" y="2283913"/>
              <a:ext cx="312919" cy="219900"/>
              <a:chOff x="3400515" y="2283913"/>
              <a:chExt cx="312919" cy="219900"/>
            </a:xfrm>
          </p:grpSpPr>
          <p:sp>
            <p:nvSpPr>
              <p:cNvPr id="4832" name="Google Shape;4832;p86"/>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833" name="Google Shape;4833;p86"/>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834" name="Google Shape;4834;p86"/>
            <p:cNvGrpSpPr/>
            <p:nvPr/>
          </p:nvGrpSpPr>
          <p:grpSpPr>
            <a:xfrm>
              <a:off x="3547823" y="2461089"/>
              <a:ext cx="219900" cy="331146"/>
              <a:chOff x="3547823" y="2461089"/>
              <a:chExt cx="219900" cy="331146"/>
            </a:xfrm>
          </p:grpSpPr>
          <p:sp>
            <p:nvSpPr>
              <p:cNvPr id="4835" name="Google Shape;4835;p86"/>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836" name="Google Shape;4836;p86"/>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837" name="Google Shape;4837;p86"/>
            <p:cNvGrpSpPr/>
            <p:nvPr/>
          </p:nvGrpSpPr>
          <p:grpSpPr>
            <a:xfrm>
              <a:off x="3734138" y="2461089"/>
              <a:ext cx="219900" cy="331146"/>
              <a:chOff x="3734138" y="2461089"/>
              <a:chExt cx="219900" cy="331146"/>
            </a:xfrm>
          </p:grpSpPr>
          <p:sp>
            <p:nvSpPr>
              <p:cNvPr id="4838" name="Google Shape;4838;p86"/>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839" name="Google Shape;4839;p86"/>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840" name="Google Shape;4840;p86"/>
            <p:cNvGrpSpPr/>
            <p:nvPr/>
          </p:nvGrpSpPr>
          <p:grpSpPr>
            <a:xfrm>
              <a:off x="3787560" y="2281742"/>
              <a:ext cx="311089" cy="219900"/>
              <a:chOff x="3787560" y="2281742"/>
              <a:chExt cx="311089" cy="219900"/>
            </a:xfrm>
          </p:grpSpPr>
          <p:sp>
            <p:nvSpPr>
              <p:cNvPr id="4841" name="Google Shape;4841;p86"/>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842" name="Google Shape;4842;p86"/>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843" name="Google Shape;4843;p86"/>
            <p:cNvGrpSpPr/>
            <p:nvPr/>
          </p:nvGrpSpPr>
          <p:grpSpPr>
            <a:xfrm>
              <a:off x="3637290" y="2056248"/>
              <a:ext cx="219900" cy="330736"/>
              <a:chOff x="3637290" y="2056248"/>
              <a:chExt cx="219900" cy="330736"/>
            </a:xfrm>
          </p:grpSpPr>
          <p:sp>
            <p:nvSpPr>
              <p:cNvPr id="4844" name="Google Shape;4844;p86"/>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845" name="Google Shape;4845;p86"/>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846" name="Google Shape;4846;p86"/>
          <p:cNvGrpSpPr/>
          <p:nvPr/>
        </p:nvGrpSpPr>
        <p:grpSpPr>
          <a:xfrm>
            <a:off x="2555919" y="2726205"/>
            <a:ext cx="1268144" cy="592394"/>
            <a:chOff x="238125" y="1188750"/>
            <a:chExt cx="7140450" cy="3335550"/>
          </a:xfrm>
        </p:grpSpPr>
        <p:sp>
          <p:nvSpPr>
            <p:cNvPr id="4847" name="Google Shape;4847;p86"/>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86"/>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86"/>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86"/>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86"/>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2" name="Google Shape;4852;p86"/>
          <p:cNvGrpSpPr/>
          <p:nvPr/>
        </p:nvGrpSpPr>
        <p:grpSpPr>
          <a:xfrm>
            <a:off x="6663819" y="2728360"/>
            <a:ext cx="1053944" cy="590147"/>
            <a:chOff x="238125" y="1335475"/>
            <a:chExt cx="5418735" cy="3034175"/>
          </a:xfrm>
        </p:grpSpPr>
        <p:sp>
          <p:nvSpPr>
            <p:cNvPr id="4853" name="Google Shape;4853;p86"/>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86"/>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86"/>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6" name="Google Shape;4856;p86"/>
          <p:cNvGrpSpPr/>
          <p:nvPr/>
        </p:nvGrpSpPr>
        <p:grpSpPr>
          <a:xfrm>
            <a:off x="4094628" y="3533259"/>
            <a:ext cx="1268207" cy="638939"/>
            <a:chOff x="3967651" y="3645904"/>
            <a:chExt cx="1479304" cy="745292"/>
          </a:xfrm>
        </p:grpSpPr>
        <p:grpSp>
          <p:nvGrpSpPr>
            <p:cNvPr id="4857" name="Google Shape;4857;p86"/>
            <p:cNvGrpSpPr/>
            <p:nvPr/>
          </p:nvGrpSpPr>
          <p:grpSpPr>
            <a:xfrm>
              <a:off x="3967651" y="4009026"/>
              <a:ext cx="1479304" cy="382170"/>
              <a:chOff x="3967651" y="4009026"/>
              <a:chExt cx="1479304" cy="382170"/>
            </a:xfrm>
          </p:grpSpPr>
          <p:grpSp>
            <p:nvGrpSpPr>
              <p:cNvPr id="4858" name="Google Shape;4858;p86"/>
              <p:cNvGrpSpPr/>
              <p:nvPr/>
            </p:nvGrpSpPr>
            <p:grpSpPr>
              <a:xfrm>
                <a:off x="4892216" y="4195630"/>
                <a:ext cx="554739" cy="195566"/>
                <a:chOff x="3604375" y="4892160"/>
                <a:chExt cx="1651500" cy="582215"/>
              </a:xfrm>
            </p:grpSpPr>
            <p:sp>
              <p:nvSpPr>
                <p:cNvPr id="4859" name="Google Shape;4859;p86"/>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86"/>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1" name="Google Shape;4861;p86"/>
              <p:cNvGrpSpPr/>
              <p:nvPr/>
            </p:nvGrpSpPr>
            <p:grpSpPr>
              <a:xfrm>
                <a:off x="3967651" y="4146303"/>
                <a:ext cx="579402" cy="244893"/>
                <a:chOff x="851875" y="4745310"/>
                <a:chExt cx="1724925" cy="729065"/>
              </a:xfrm>
            </p:grpSpPr>
            <p:sp>
              <p:nvSpPr>
                <p:cNvPr id="4862" name="Google Shape;4862;p86"/>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86"/>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4" name="Google Shape;4864;p86"/>
              <p:cNvGrpSpPr/>
              <p:nvPr/>
            </p:nvGrpSpPr>
            <p:grpSpPr>
              <a:xfrm>
                <a:off x="4460753" y="4009026"/>
                <a:ext cx="493110" cy="382170"/>
                <a:chOff x="2319875" y="4336625"/>
                <a:chExt cx="1468025" cy="1137750"/>
              </a:xfrm>
            </p:grpSpPr>
            <p:sp>
              <p:nvSpPr>
                <p:cNvPr id="4865" name="Google Shape;4865;p86"/>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86"/>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67" name="Google Shape;4867;p86"/>
            <p:cNvGrpSpPr/>
            <p:nvPr/>
          </p:nvGrpSpPr>
          <p:grpSpPr>
            <a:xfrm>
              <a:off x="4479443" y="3645904"/>
              <a:ext cx="455965" cy="388789"/>
              <a:chOff x="2957425" y="238100"/>
              <a:chExt cx="1910200" cy="1628775"/>
            </a:xfrm>
          </p:grpSpPr>
          <p:sp>
            <p:nvSpPr>
              <p:cNvPr id="4868" name="Google Shape;4868;p86"/>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86"/>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86"/>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86"/>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86"/>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86"/>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86"/>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86"/>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86"/>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86"/>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78" name="Google Shape;4878;p86"/>
          <p:cNvGrpSpPr/>
          <p:nvPr/>
        </p:nvGrpSpPr>
        <p:grpSpPr>
          <a:xfrm>
            <a:off x="2480742" y="3534460"/>
            <a:ext cx="1243128" cy="637739"/>
            <a:chOff x="2496310" y="3693351"/>
            <a:chExt cx="1342906" cy="688926"/>
          </a:xfrm>
        </p:grpSpPr>
        <p:grpSp>
          <p:nvGrpSpPr>
            <p:cNvPr id="4879" name="Google Shape;4879;p86"/>
            <p:cNvGrpSpPr/>
            <p:nvPr/>
          </p:nvGrpSpPr>
          <p:grpSpPr>
            <a:xfrm>
              <a:off x="2496310" y="3693351"/>
              <a:ext cx="1342906" cy="688875"/>
              <a:chOff x="2496310" y="3693351"/>
              <a:chExt cx="1342906" cy="688875"/>
            </a:xfrm>
          </p:grpSpPr>
          <p:sp>
            <p:nvSpPr>
              <p:cNvPr id="4880" name="Google Shape;4880;p86"/>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86"/>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86"/>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86"/>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86"/>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86"/>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86" name="Google Shape;4886;p86"/>
              <p:cNvCxnSpPr>
                <a:stCxn id="4884"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887" name="Google Shape;4887;p86"/>
              <p:cNvCxnSpPr>
                <a:stCxn id="4881"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888" name="Google Shape;4888;p86"/>
              <p:cNvCxnSpPr>
                <a:stCxn id="4882"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889" name="Google Shape;4889;p86"/>
              <p:cNvCxnSpPr>
                <a:stCxn id="4885"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890" name="Google Shape;4890;p86"/>
              <p:cNvCxnSpPr>
                <a:stCxn id="4883"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891" name="Google Shape;4891;p86"/>
            <p:cNvGrpSpPr/>
            <p:nvPr/>
          </p:nvGrpSpPr>
          <p:grpSpPr>
            <a:xfrm>
              <a:off x="2675275" y="3930557"/>
              <a:ext cx="1003306" cy="451719"/>
              <a:chOff x="2675275" y="4174282"/>
              <a:chExt cx="1003306" cy="451719"/>
            </a:xfrm>
          </p:grpSpPr>
          <p:sp>
            <p:nvSpPr>
              <p:cNvPr id="4892" name="Google Shape;4892;p86"/>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86"/>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86"/>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95" name="Google Shape;4895;p86"/>
          <p:cNvGrpSpPr/>
          <p:nvPr/>
        </p:nvGrpSpPr>
        <p:grpSpPr>
          <a:xfrm>
            <a:off x="1654412" y="971306"/>
            <a:ext cx="574511" cy="874709"/>
            <a:chOff x="1715404" y="1112080"/>
            <a:chExt cx="642270" cy="977984"/>
          </a:xfrm>
        </p:grpSpPr>
        <p:grpSp>
          <p:nvGrpSpPr>
            <p:cNvPr id="4896" name="Google Shape;4896;p86"/>
            <p:cNvGrpSpPr/>
            <p:nvPr/>
          </p:nvGrpSpPr>
          <p:grpSpPr>
            <a:xfrm>
              <a:off x="1715404" y="1112080"/>
              <a:ext cx="642270" cy="977984"/>
              <a:chOff x="1715404" y="1112080"/>
              <a:chExt cx="642270" cy="977984"/>
            </a:xfrm>
          </p:grpSpPr>
          <p:sp>
            <p:nvSpPr>
              <p:cNvPr id="4897" name="Google Shape;4897;p86"/>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86"/>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9" name="Google Shape;4899;p86"/>
            <p:cNvGrpSpPr/>
            <p:nvPr/>
          </p:nvGrpSpPr>
          <p:grpSpPr>
            <a:xfrm>
              <a:off x="1768927" y="1165603"/>
              <a:ext cx="535225" cy="851367"/>
              <a:chOff x="1768927" y="1165603"/>
              <a:chExt cx="535225" cy="851367"/>
            </a:xfrm>
          </p:grpSpPr>
          <p:sp>
            <p:nvSpPr>
              <p:cNvPr id="4900" name="Google Shape;4900;p86"/>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86"/>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2" name="Google Shape;4902;p86"/>
            <p:cNvGrpSpPr/>
            <p:nvPr/>
          </p:nvGrpSpPr>
          <p:grpSpPr>
            <a:xfrm>
              <a:off x="1822449" y="1219125"/>
              <a:ext cx="428180" cy="718859"/>
              <a:chOff x="1822449" y="1219125"/>
              <a:chExt cx="428180" cy="718859"/>
            </a:xfrm>
          </p:grpSpPr>
          <p:sp>
            <p:nvSpPr>
              <p:cNvPr id="4903" name="Google Shape;4903;p86"/>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86"/>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5" name="Google Shape;4905;p86"/>
            <p:cNvGrpSpPr/>
            <p:nvPr/>
          </p:nvGrpSpPr>
          <p:grpSpPr>
            <a:xfrm>
              <a:off x="1875972" y="1272648"/>
              <a:ext cx="321135" cy="586939"/>
              <a:chOff x="1875972" y="1272648"/>
              <a:chExt cx="321135" cy="586939"/>
            </a:xfrm>
          </p:grpSpPr>
          <p:sp>
            <p:nvSpPr>
              <p:cNvPr id="4906" name="Google Shape;4906;p86"/>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86"/>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08" name="Google Shape;4908;p86"/>
          <p:cNvGrpSpPr/>
          <p:nvPr/>
        </p:nvGrpSpPr>
        <p:grpSpPr>
          <a:xfrm>
            <a:off x="7761573" y="3528028"/>
            <a:ext cx="293855" cy="644170"/>
            <a:chOff x="241025" y="3151575"/>
            <a:chExt cx="293855" cy="644170"/>
          </a:xfrm>
        </p:grpSpPr>
        <p:sp>
          <p:nvSpPr>
            <p:cNvPr id="4909" name="Google Shape;4909;p86"/>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86"/>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1" name="Google Shape;4911;p86"/>
          <p:cNvGrpSpPr/>
          <p:nvPr/>
        </p:nvGrpSpPr>
        <p:grpSpPr>
          <a:xfrm>
            <a:off x="709557" y="2728028"/>
            <a:ext cx="1779649" cy="591620"/>
            <a:chOff x="246070" y="1983375"/>
            <a:chExt cx="1855347" cy="616849"/>
          </a:xfrm>
        </p:grpSpPr>
        <p:sp>
          <p:nvSpPr>
            <p:cNvPr id="4912" name="Google Shape;4912;p86"/>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86"/>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86"/>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86"/>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86"/>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86"/>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86"/>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86"/>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86"/>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1" name="Google Shape;4921;p86"/>
          <p:cNvGrpSpPr/>
          <p:nvPr/>
        </p:nvGrpSpPr>
        <p:grpSpPr>
          <a:xfrm>
            <a:off x="2320424" y="971306"/>
            <a:ext cx="711055" cy="745993"/>
            <a:chOff x="2496269" y="1171698"/>
            <a:chExt cx="761953" cy="799392"/>
          </a:xfrm>
        </p:grpSpPr>
        <p:grpSp>
          <p:nvGrpSpPr>
            <p:cNvPr id="4922" name="Google Shape;4922;p86"/>
            <p:cNvGrpSpPr/>
            <p:nvPr/>
          </p:nvGrpSpPr>
          <p:grpSpPr>
            <a:xfrm>
              <a:off x="2496269" y="1171698"/>
              <a:ext cx="761953" cy="723022"/>
              <a:chOff x="2496269" y="1171698"/>
              <a:chExt cx="761953" cy="723022"/>
            </a:xfrm>
          </p:grpSpPr>
          <p:sp>
            <p:nvSpPr>
              <p:cNvPr id="4923" name="Google Shape;4923;p86"/>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86"/>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5" name="Google Shape;4925;p86"/>
              <p:cNvGrpSpPr/>
              <p:nvPr/>
            </p:nvGrpSpPr>
            <p:grpSpPr>
              <a:xfrm>
                <a:off x="2496269" y="1171698"/>
                <a:ext cx="761953" cy="723022"/>
                <a:chOff x="2496269" y="1120652"/>
                <a:chExt cx="761953" cy="723022"/>
              </a:xfrm>
            </p:grpSpPr>
            <p:grpSp>
              <p:nvGrpSpPr>
                <p:cNvPr id="4926" name="Google Shape;4926;p86"/>
                <p:cNvGrpSpPr/>
                <p:nvPr/>
              </p:nvGrpSpPr>
              <p:grpSpPr>
                <a:xfrm>
                  <a:off x="2496269" y="1120652"/>
                  <a:ext cx="761953" cy="723022"/>
                  <a:chOff x="2496269" y="1120652"/>
                  <a:chExt cx="761953" cy="723022"/>
                </a:xfrm>
              </p:grpSpPr>
              <p:grpSp>
                <p:nvGrpSpPr>
                  <p:cNvPr id="4927" name="Google Shape;4927;p86"/>
                  <p:cNvGrpSpPr/>
                  <p:nvPr/>
                </p:nvGrpSpPr>
                <p:grpSpPr>
                  <a:xfrm>
                    <a:off x="2496269" y="1304589"/>
                    <a:ext cx="407089" cy="305057"/>
                    <a:chOff x="2496269" y="1304589"/>
                    <a:chExt cx="407089" cy="305057"/>
                  </a:xfrm>
                </p:grpSpPr>
                <p:sp>
                  <p:nvSpPr>
                    <p:cNvPr id="4928" name="Google Shape;4928;p86"/>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86"/>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0" name="Google Shape;4930;p86"/>
                  <p:cNvGrpSpPr/>
                  <p:nvPr/>
                </p:nvGrpSpPr>
                <p:grpSpPr>
                  <a:xfrm>
                    <a:off x="2586468" y="1493376"/>
                    <a:ext cx="358850" cy="349656"/>
                    <a:chOff x="2586468" y="1493376"/>
                    <a:chExt cx="358850" cy="349656"/>
                  </a:xfrm>
                </p:grpSpPr>
                <p:sp>
                  <p:nvSpPr>
                    <p:cNvPr id="4931" name="Google Shape;4931;p86"/>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86"/>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3" name="Google Shape;4933;p86"/>
                  <p:cNvGrpSpPr/>
                  <p:nvPr/>
                </p:nvGrpSpPr>
                <p:grpSpPr>
                  <a:xfrm>
                    <a:off x="2807939" y="1494024"/>
                    <a:ext cx="358857" cy="349650"/>
                    <a:chOff x="2807939" y="1494024"/>
                    <a:chExt cx="358857" cy="349650"/>
                  </a:xfrm>
                </p:grpSpPr>
                <p:sp>
                  <p:nvSpPr>
                    <p:cNvPr id="4934" name="Google Shape;4934;p86"/>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86"/>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6" name="Google Shape;4936;p86"/>
                  <p:cNvGrpSpPr/>
                  <p:nvPr/>
                </p:nvGrpSpPr>
                <p:grpSpPr>
                  <a:xfrm>
                    <a:off x="2851133" y="1305635"/>
                    <a:ext cx="407089" cy="305057"/>
                    <a:chOff x="2851133" y="1305635"/>
                    <a:chExt cx="407089" cy="305057"/>
                  </a:xfrm>
                </p:grpSpPr>
                <p:sp>
                  <p:nvSpPr>
                    <p:cNvPr id="4937" name="Google Shape;4937;p86"/>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86"/>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9" name="Google Shape;4939;p86"/>
                  <p:cNvGrpSpPr/>
                  <p:nvPr/>
                </p:nvGrpSpPr>
                <p:grpSpPr>
                  <a:xfrm>
                    <a:off x="2727495" y="1120652"/>
                    <a:ext cx="300271" cy="396358"/>
                    <a:chOff x="2727495" y="1120652"/>
                    <a:chExt cx="300271" cy="396358"/>
                  </a:xfrm>
                </p:grpSpPr>
                <p:sp>
                  <p:nvSpPr>
                    <p:cNvPr id="4940" name="Google Shape;4940;p86"/>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86"/>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42" name="Google Shape;4942;p86"/>
                <p:cNvGrpSpPr/>
                <p:nvPr/>
              </p:nvGrpSpPr>
              <p:grpSpPr>
                <a:xfrm>
                  <a:off x="2722305" y="1350460"/>
                  <a:ext cx="308357" cy="308344"/>
                  <a:chOff x="2722305" y="1350460"/>
                  <a:chExt cx="308357" cy="308344"/>
                </a:xfrm>
              </p:grpSpPr>
              <p:sp>
                <p:nvSpPr>
                  <p:cNvPr id="4943" name="Google Shape;4943;p86"/>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4" name="Google Shape;4944;p86"/>
                  <p:cNvGrpSpPr/>
                  <p:nvPr/>
                </p:nvGrpSpPr>
                <p:grpSpPr>
                  <a:xfrm>
                    <a:off x="2725064" y="1364529"/>
                    <a:ext cx="297954" cy="280182"/>
                    <a:chOff x="2725064" y="1364529"/>
                    <a:chExt cx="297954" cy="280182"/>
                  </a:xfrm>
                </p:grpSpPr>
                <p:sp>
                  <p:nvSpPr>
                    <p:cNvPr id="4945" name="Google Shape;4945;p86"/>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86"/>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86"/>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86"/>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86"/>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950" name="Google Shape;4950;p86"/>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86"/>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86"/>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86"/>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86"/>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5" name="Google Shape;4955;p86"/>
          <p:cNvGrpSpPr/>
          <p:nvPr/>
        </p:nvGrpSpPr>
        <p:grpSpPr>
          <a:xfrm>
            <a:off x="3909124" y="2727412"/>
            <a:ext cx="1569144" cy="591015"/>
            <a:chOff x="3820100" y="3023049"/>
            <a:chExt cx="1303926" cy="491162"/>
          </a:xfrm>
        </p:grpSpPr>
        <p:grpSp>
          <p:nvGrpSpPr>
            <p:cNvPr id="4956" name="Google Shape;4956;p86"/>
            <p:cNvGrpSpPr/>
            <p:nvPr/>
          </p:nvGrpSpPr>
          <p:grpSpPr>
            <a:xfrm>
              <a:off x="3820100" y="3023072"/>
              <a:ext cx="1303926" cy="491139"/>
              <a:chOff x="3820100" y="3023072"/>
              <a:chExt cx="1303926" cy="491139"/>
            </a:xfrm>
          </p:grpSpPr>
          <p:sp>
            <p:nvSpPr>
              <p:cNvPr id="4957" name="Google Shape;4957;p86"/>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86"/>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9" name="Google Shape;4959;p86"/>
            <p:cNvGrpSpPr/>
            <p:nvPr/>
          </p:nvGrpSpPr>
          <p:grpSpPr>
            <a:xfrm>
              <a:off x="4132439" y="3023645"/>
              <a:ext cx="393633" cy="177096"/>
              <a:chOff x="4132439" y="3023645"/>
              <a:chExt cx="393633" cy="177096"/>
            </a:xfrm>
          </p:grpSpPr>
          <p:sp>
            <p:nvSpPr>
              <p:cNvPr id="4960" name="Google Shape;4960;p86"/>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86"/>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2" name="Google Shape;4962;p86"/>
            <p:cNvGrpSpPr/>
            <p:nvPr/>
          </p:nvGrpSpPr>
          <p:grpSpPr>
            <a:xfrm>
              <a:off x="3921811" y="3023049"/>
              <a:ext cx="1002397" cy="388943"/>
              <a:chOff x="3921811" y="3023049"/>
              <a:chExt cx="1002397" cy="388943"/>
            </a:xfrm>
          </p:grpSpPr>
          <p:sp>
            <p:nvSpPr>
              <p:cNvPr id="4963" name="Google Shape;4963;p86"/>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86"/>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5" name="Google Shape;4965;p86"/>
            <p:cNvGrpSpPr/>
            <p:nvPr/>
          </p:nvGrpSpPr>
          <p:grpSpPr>
            <a:xfrm>
              <a:off x="4023645" y="3023049"/>
              <a:ext cx="683032" cy="286722"/>
              <a:chOff x="4023645" y="3023049"/>
              <a:chExt cx="683032" cy="286722"/>
            </a:xfrm>
          </p:grpSpPr>
          <p:sp>
            <p:nvSpPr>
              <p:cNvPr id="4966" name="Google Shape;4966;p86"/>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86"/>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68" name="Google Shape;4968;p86"/>
          <p:cNvGrpSpPr/>
          <p:nvPr/>
        </p:nvGrpSpPr>
        <p:grpSpPr>
          <a:xfrm>
            <a:off x="1541246" y="1854257"/>
            <a:ext cx="713522" cy="688025"/>
            <a:chOff x="1706078" y="2092648"/>
            <a:chExt cx="660913" cy="637296"/>
          </a:xfrm>
        </p:grpSpPr>
        <p:sp>
          <p:nvSpPr>
            <p:cNvPr id="4969" name="Google Shape;4969;p86"/>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70" name="Google Shape;4970;p86"/>
            <p:cNvGrpSpPr/>
            <p:nvPr/>
          </p:nvGrpSpPr>
          <p:grpSpPr>
            <a:xfrm>
              <a:off x="1706078" y="2092648"/>
              <a:ext cx="660913" cy="575241"/>
              <a:chOff x="1706078" y="2092648"/>
              <a:chExt cx="660913" cy="575241"/>
            </a:xfrm>
          </p:grpSpPr>
          <p:sp>
            <p:nvSpPr>
              <p:cNvPr id="4971" name="Google Shape;4971;p86"/>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86"/>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86"/>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74" name="Google Shape;4974;p86"/>
          <p:cNvGrpSpPr/>
          <p:nvPr/>
        </p:nvGrpSpPr>
        <p:grpSpPr>
          <a:xfrm>
            <a:off x="6303104" y="971806"/>
            <a:ext cx="1317459" cy="684168"/>
            <a:chOff x="238125" y="999450"/>
            <a:chExt cx="7140700" cy="3708225"/>
          </a:xfrm>
        </p:grpSpPr>
        <p:sp>
          <p:nvSpPr>
            <p:cNvPr id="4975" name="Google Shape;4975;p86"/>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86"/>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86"/>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86"/>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86"/>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86"/>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86"/>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86"/>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86"/>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42"/>
          <p:cNvSpPr/>
          <p:nvPr/>
        </p:nvSpPr>
        <p:spPr>
          <a:xfrm>
            <a:off x="4614725" y="1454175"/>
            <a:ext cx="927300" cy="927300"/>
          </a:xfrm>
          <a:prstGeom prst="ellipse">
            <a:avLst/>
          </a:prstGeom>
          <a:gradFill>
            <a:gsLst>
              <a:gs pos="0">
                <a:schemeClr val="lt2"/>
              </a:gs>
              <a:gs pos="100000">
                <a:srgbClr val="34B46E"/>
              </a:gs>
            </a:gsLst>
            <a:lin ang="0" scaled="0"/>
          </a:gradFill>
          <a:ln>
            <a:noFill/>
          </a:ln>
          <a:effectLst>
            <a:outerShdw blurRad="242888" rotWithShape="0" algn="bl" dir="6540000" dist="200025">
              <a:schemeClr val="lt2">
                <a:alpha val="3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2"/>
          <p:cNvSpPr/>
          <p:nvPr/>
        </p:nvSpPr>
        <p:spPr>
          <a:xfrm>
            <a:off x="4614725" y="3346275"/>
            <a:ext cx="3820200" cy="470700"/>
          </a:xfrm>
          <a:prstGeom prst="roundRect">
            <a:avLst>
              <a:gd fmla="val 50000" name="adj"/>
            </a:avLst>
          </a:prstGeom>
          <a:gradFill>
            <a:gsLst>
              <a:gs pos="0">
                <a:schemeClr val="accent1"/>
              </a:gs>
              <a:gs pos="100000">
                <a:srgbClr val="FF8042"/>
              </a:gs>
            </a:gsLst>
            <a:lin ang="0" scaled="0"/>
          </a:gradFill>
          <a:ln>
            <a:noFill/>
          </a:ln>
          <a:effectLst>
            <a:outerShdw blurRad="242888" rotWithShape="0" algn="bl" dir="4860000" dist="200025">
              <a:schemeClr val="accent1">
                <a:alpha val="3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2"/>
          <p:cNvSpPr txBox="1"/>
          <p:nvPr>
            <p:ph idx="2" type="title"/>
          </p:nvPr>
        </p:nvSpPr>
        <p:spPr>
          <a:xfrm>
            <a:off x="4574525" y="1621975"/>
            <a:ext cx="1007700" cy="59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647" name="Google Shape;647;p42"/>
          <p:cNvSpPr txBox="1"/>
          <p:nvPr>
            <p:ph idx="1" type="subTitle"/>
          </p:nvPr>
        </p:nvSpPr>
        <p:spPr>
          <a:xfrm>
            <a:off x="4690475" y="3426700"/>
            <a:ext cx="3668700" cy="30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enter a subtitle here if you need it</a:t>
            </a:r>
            <a:endParaRPr/>
          </a:p>
        </p:txBody>
      </p:sp>
      <p:sp>
        <p:nvSpPr>
          <p:cNvPr id="648" name="Google Shape;648;p42"/>
          <p:cNvSpPr txBox="1"/>
          <p:nvPr>
            <p:ph type="title"/>
          </p:nvPr>
        </p:nvSpPr>
        <p:spPr>
          <a:xfrm>
            <a:off x="4525225" y="2404650"/>
            <a:ext cx="32727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Sprin</a:t>
            </a:r>
            <a:r>
              <a:rPr lang="en"/>
              <a:t>t</a:t>
            </a:r>
            <a:r>
              <a:rPr lang="en"/>
              <a:t> goals</a:t>
            </a:r>
            <a:endParaRPr/>
          </a:p>
        </p:txBody>
      </p:sp>
      <p:pic>
        <p:nvPicPr>
          <p:cNvPr id="649" name="Google Shape;649;p42"/>
          <p:cNvPicPr preferRelativeResize="0"/>
          <p:nvPr/>
        </p:nvPicPr>
        <p:blipFill rotWithShape="1">
          <a:blip r:embed="rId3">
            <a:alphaModFix/>
          </a:blip>
          <a:srcRect b="0" l="0" r="12739" t="0"/>
          <a:stretch/>
        </p:blipFill>
        <p:spPr>
          <a:xfrm>
            <a:off x="491225" y="1031150"/>
            <a:ext cx="4034002" cy="308120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7" name="Shape 4987"/>
        <p:cNvGrpSpPr/>
        <p:nvPr/>
      </p:nvGrpSpPr>
      <p:grpSpPr>
        <a:xfrm>
          <a:off x="0" y="0"/>
          <a:ext cx="0" cy="0"/>
          <a:chOff x="0" y="0"/>
          <a:chExt cx="0" cy="0"/>
        </a:xfrm>
      </p:grpSpPr>
      <p:grpSp>
        <p:nvGrpSpPr>
          <p:cNvPr id="4988" name="Google Shape;4988;p87"/>
          <p:cNvGrpSpPr/>
          <p:nvPr/>
        </p:nvGrpSpPr>
        <p:grpSpPr>
          <a:xfrm>
            <a:off x="717025" y="967615"/>
            <a:ext cx="1636117" cy="1526144"/>
            <a:chOff x="729238" y="1179665"/>
            <a:chExt cx="1636117" cy="1526144"/>
          </a:xfrm>
        </p:grpSpPr>
        <p:grpSp>
          <p:nvGrpSpPr>
            <p:cNvPr id="4989" name="Google Shape;4989;p87"/>
            <p:cNvGrpSpPr/>
            <p:nvPr/>
          </p:nvGrpSpPr>
          <p:grpSpPr>
            <a:xfrm>
              <a:off x="729238" y="1179665"/>
              <a:ext cx="80700" cy="1526144"/>
              <a:chOff x="729238" y="1179665"/>
              <a:chExt cx="80700" cy="1526144"/>
            </a:xfrm>
          </p:grpSpPr>
          <p:sp>
            <p:nvSpPr>
              <p:cNvPr id="4990" name="Google Shape;4990;p87"/>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87"/>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87"/>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87"/>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87"/>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87"/>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87"/>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87"/>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87"/>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87"/>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0" name="Google Shape;5000;p87"/>
            <p:cNvGrpSpPr/>
            <p:nvPr/>
          </p:nvGrpSpPr>
          <p:grpSpPr>
            <a:xfrm>
              <a:off x="903098" y="1179665"/>
              <a:ext cx="80700" cy="1526144"/>
              <a:chOff x="903098" y="1179665"/>
              <a:chExt cx="80700" cy="1526144"/>
            </a:xfrm>
          </p:grpSpPr>
          <p:sp>
            <p:nvSpPr>
              <p:cNvPr id="5001" name="Google Shape;5001;p87"/>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87"/>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87"/>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87"/>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87"/>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87"/>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87"/>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87"/>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87"/>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87"/>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1" name="Google Shape;5011;p87"/>
            <p:cNvGrpSpPr/>
            <p:nvPr/>
          </p:nvGrpSpPr>
          <p:grpSpPr>
            <a:xfrm>
              <a:off x="1076958" y="1179665"/>
              <a:ext cx="80700" cy="1526144"/>
              <a:chOff x="1076958" y="1179665"/>
              <a:chExt cx="80700" cy="1526144"/>
            </a:xfrm>
          </p:grpSpPr>
          <p:sp>
            <p:nvSpPr>
              <p:cNvPr id="5012" name="Google Shape;5012;p87"/>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87"/>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87"/>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87"/>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87"/>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87"/>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87"/>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87"/>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87"/>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87"/>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2" name="Google Shape;5022;p87"/>
            <p:cNvGrpSpPr/>
            <p:nvPr/>
          </p:nvGrpSpPr>
          <p:grpSpPr>
            <a:xfrm>
              <a:off x="1247707" y="1179665"/>
              <a:ext cx="80700" cy="1526144"/>
              <a:chOff x="1247707" y="1179665"/>
              <a:chExt cx="80700" cy="1526144"/>
            </a:xfrm>
          </p:grpSpPr>
          <p:sp>
            <p:nvSpPr>
              <p:cNvPr id="5023" name="Google Shape;5023;p87"/>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87"/>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87"/>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87"/>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87"/>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87"/>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87"/>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87"/>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87"/>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87"/>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3" name="Google Shape;5033;p87"/>
            <p:cNvGrpSpPr/>
            <p:nvPr/>
          </p:nvGrpSpPr>
          <p:grpSpPr>
            <a:xfrm>
              <a:off x="1421567" y="1179665"/>
              <a:ext cx="80700" cy="1526144"/>
              <a:chOff x="1421567" y="1179665"/>
              <a:chExt cx="80700" cy="1526144"/>
            </a:xfrm>
          </p:grpSpPr>
          <p:sp>
            <p:nvSpPr>
              <p:cNvPr id="5034" name="Google Shape;5034;p87"/>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87"/>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87"/>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87"/>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87"/>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87"/>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87"/>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87"/>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87"/>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87"/>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4" name="Google Shape;5044;p87"/>
            <p:cNvGrpSpPr/>
            <p:nvPr/>
          </p:nvGrpSpPr>
          <p:grpSpPr>
            <a:xfrm>
              <a:off x="1592327" y="1179665"/>
              <a:ext cx="80700" cy="1526144"/>
              <a:chOff x="1592327" y="1179665"/>
              <a:chExt cx="80700" cy="1526144"/>
            </a:xfrm>
          </p:grpSpPr>
          <p:sp>
            <p:nvSpPr>
              <p:cNvPr id="5045" name="Google Shape;5045;p87"/>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87"/>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87"/>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87"/>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87"/>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87"/>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87"/>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87"/>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87"/>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87"/>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5" name="Google Shape;5055;p87"/>
            <p:cNvGrpSpPr/>
            <p:nvPr/>
          </p:nvGrpSpPr>
          <p:grpSpPr>
            <a:xfrm>
              <a:off x="1766187" y="1179665"/>
              <a:ext cx="80700" cy="1526144"/>
              <a:chOff x="1766187" y="1179665"/>
              <a:chExt cx="80700" cy="1526144"/>
            </a:xfrm>
          </p:grpSpPr>
          <p:sp>
            <p:nvSpPr>
              <p:cNvPr id="5056" name="Google Shape;5056;p87"/>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87"/>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87"/>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87"/>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87"/>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87"/>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87"/>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87"/>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87"/>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87"/>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6" name="Google Shape;5066;p87"/>
            <p:cNvGrpSpPr/>
            <p:nvPr/>
          </p:nvGrpSpPr>
          <p:grpSpPr>
            <a:xfrm>
              <a:off x="1936935" y="1179665"/>
              <a:ext cx="80700" cy="1526144"/>
              <a:chOff x="1936935" y="1179665"/>
              <a:chExt cx="80700" cy="1526144"/>
            </a:xfrm>
          </p:grpSpPr>
          <p:sp>
            <p:nvSpPr>
              <p:cNvPr id="5067" name="Google Shape;5067;p87"/>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87"/>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87"/>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87"/>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87"/>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87"/>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87"/>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87"/>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87"/>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87"/>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7" name="Google Shape;5077;p87"/>
            <p:cNvGrpSpPr/>
            <p:nvPr/>
          </p:nvGrpSpPr>
          <p:grpSpPr>
            <a:xfrm>
              <a:off x="2110795" y="1179665"/>
              <a:ext cx="80700" cy="1526144"/>
              <a:chOff x="2110795" y="1179665"/>
              <a:chExt cx="80700" cy="1526144"/>
            </a:xfrm>
          </p:grpSpPr>
          <p:sp>
            <p:nvSpPr>
              <p:cNvPr id="5078" name="Google Shape;5078;p87"/>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87"/>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87"/>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87"/>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87"/>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87"/>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87"/>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87"/>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87"/>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87"/>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8" name="Google Shape;5088;p87"/>
            <p:cNvGrpSpPr/>
            <p:nvPr/>
          </p:nvGrpSpPr>
          <p:grpSpPr>
            <a:xfrm>
              <a:off x="2284655" y="1179665"/>
              <a:ext cx="80700" cy="1526144"/>
              <a:chOff x="2284655" y="1179665"/>
              <a:chExt cx="80700" cy="1526144"/>
            </a:xfrm>
          </p:grpSpPr>
          <p:sp>
            <p:nvSpPr>
              <p:cNvPr id="5089" name="Google Shape;5089;p87"/>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87"/>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87"/>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87"/>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87"/>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87"/>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87"/>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87"/>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87"/>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87"/>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99" name="Google Shape;5099;p87"/>
          <p:cNvGrpSpPr/>
          <p:nvPr/>
        </p:nvGrpSpPr>
        <p:grpSpPr>
          <a:xfrm>
            <a:off x="2611692" y="986753"/>
            <a:ext cx="1364248" cy="1102133"/>
            <a:chOff x="2623904" y="1198803"/>
            <a:chExt cx="1364248" cy="1102133"/>
          </a:xfrm>
        </p:grpSpPr>
        <p:grpSp>
          <p:nvGrpSpPr>
            <p:cNvPr id="5100" name="Google Shape;5100;p87"/>
            <p:cNvGrpSpPr/>
            <p:nvPr/>
          </p:nvGrpSpPr>
          <p:grpSpPr>
            <a:xfrm>
              <a:off x="2623907" y="1198803"/>
              <a:ext cx="1364245" cy="273000"/>
              <a:chOff x="2623907" y="1198803"/>
              <a:chExt cx="1364245" cy="273000"/>
            </a:xfrm>
          </p:grpSpPr>
          <p:sp>
            <p:nvSpPr>
              <p:cNvPr id="5101" name="Google Shape;5101;p87"/>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87"/>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87"/>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87"/>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87"/>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6" name="Google Shape;5106;p87"/>
            <p:cNvGrpSpPr/>
            <p:nvPr/>
          </p:nvGrpSpPr>
          <p:grpSpPr>
            <a:xfrm>
              <a:off x="2623904" y="1476964"/>
              <a:ext cx="1364245" cy="273000"/>
              <a:chOff x="2623904" y="1476964"/>
              <a:chExt cx="1364245" cy="273000"/>
            </a:xfrm>
          </p:grpSpPr>
          <p:sp>
            <p:nvSpPr>
              <p:cNvPr id="5107" name="Google Shape;5107;p87"/>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87"/>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87"/>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87"/>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87"/>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2" name="Google Shape;5112;p87"/>
            <p:cNvGrpSpPr/>
            <p:nvPr/>
          </p:nvGrpSpPr>
          <p:grpSpPr>
            <a:xfrm>
              <a:off x="2623907" y="1749775"/>
              <a:ext cx="1364245" cy="273000"/>
              <a:chOff x="2623907" y="1749775"/>
              <a:chExt cx="1364245" cy="273000"/>
            </a:xfrm>
          </p:grpSpPr>
          <p:sp>
            <p:nvSpPr>
              <p:cNvPr id="5113" name="Google Shape;5113;p87"/>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87"/>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87"/>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87"/>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87"/>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8" name="Google Shape;5118;p87"/>
            <p:cNvGrpSpPr/>
            <p:nvPr/>
          </p:nvGrpSpPr>
          <p:grpSpPr>
            <a:xfrm>
              <a:off x="2623904" y="2027936"/>
              <a:ext cx="1364245" cy="273000"/>
              <a:chOff x="2623904" y="2027936"/>
              <a:chExt cx="1364245" cy="273000"/>
            </a:xfrm>
          </p:grpSpPr>
          <p:sp>
            <p:nvSpPr>
              <p:cNvPr id="5119" name="Google Shape;5119;p87"/>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87"/>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87"/>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87"/>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87"/>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24" name="Google Shape;5124;p87"/>
          <p:cNvGrpSpPr/>
          <p:nvPr/>
        </p:nvGrpSpPr>
        <p:grpSpPr>
          <a:xfrm>
            <a:off x="2601153" y="2445826"/>
            <a:ext cx="1387541" cy="159124"/>
            <a:chOff x="3200660" y="2180272"/>
            <a:chExt cx="2563824" cy="378237"/>
          </a:xfrm>
        </p:grpSpPr>
        <p:sp>
          <p:nvSpPr>
            <p:cNvPr id="5125" name="Google Shape;5125;p87"/>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87"/>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87"/>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87"/>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87"/>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87"/>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87"/>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87"/>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87"/>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87"/>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87"/>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87"/>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87"/>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87"/>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87"/>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87"/>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87"/>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87"/>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3" name="Google Shape;5143;p87"/>
          <p:cNvGrpSpPr/>
          <p:nvPr/>
        </p:nvGrpSpPr>
        <p:grpSpPr>
          <a:xfrm>
            <a:off x="2597677" y="2723590"/>
            <a:ext cx="1390502" cy="159625"/>
            <a:chOff x="3530150" y="2790075"/>
            <a:chExt cx="1962600" cy="225300"/>
          </a:xfrm>
        </p:grpSpPr>
        <p:sp>
          <p:nvSpPr>
            <p:cNvPr id="5144" name="Google Shape;5144;p87"/>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87"/>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6" name="Google Shape;5146;p87"/>
          <p:cNvGrpSpPr/>
          <p:nvPr/>
        </p:nvGrpSpPr>
        <p:grpSpPr>
          <a:xfrm>
            <a:off x="2597735" y="3001855"/>
            <a:ext cx="1411629" cy="154175"/>
            <a:chOff x="3558802" y="4011244"/>
            <a:chExt cx="1866000" cy="111600"/>
          </a:xfrm>
        </p:grpSpPr>
        <p:sp>
          <p:nvSpPr>
            <p:cNvPr id="5147" name="Google Shape;5147;p87"/>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87"/>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9" name="Google Shape;5149;p87"/>
          <p:cNvGrpSpPr/>
          <p:nvPr/>
        </p:nvGrpSpPr>
        <p:grpSpPr>
          <a:xfrm>
            <a:off x="2598023" y="2207425"/>
            <a:ext cx="1383503" cy="119761"/>
            <a:chOff x="3465975" y="2270258"/>
            <a:chExt cx="1986364" cy="171947"/>
          </a:xfrm>
        </p:grpSpPr>
        <p:sp>
          <p:nvSpPr>
            <p:cNvPr id="5150" name="Google Shape;5150;p87"/>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87"/>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87"/>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87"/>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87"/>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87"/>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87"/>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87"/>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8" name="Google Shape;5158;p87"/>
          <p:cNvGrpSpPr/>
          <p:nvPr/>
        </p:nvGrpSpPr>
        <p:grpSpPr>
          <a:xfrm>
            <a:off x="2609030" y="3571198"/>
            <a:ext cx="1369531" cy="195460"/>
            <a:chOff x="723300" y="4253549"/>
            <a:chExt cx="2276482" cy="324900"/>
          </a:xfrm>
        </p:grpSpPr>
        <p:sp>
          <p:nvSpPr>
            <p:cNvPr id="5159" name="Google Shape;5159;p87"/>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87"/>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87"/>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87"/>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87"/>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4" name="Google Shape;5164;p87"/>
          <p:cNvGrpSpPr/>
          <p:nvPr/>
        </p:nvGrpSpPr>
        <p:grpSpPr>
          <a:xfrm>
            <a:off x="2598591" y="3272439"/>
            <a:ext cx="1389066" cy="180119"/>
            <a:chOff x="705948" y="3788465"/>
            <a:chExt cx="2308953" cy="299400"/>
          </a:xfrm>
        </p:grpSpPr>
        <p:sp>
          <p:nvSpPr>
            <p:cNvPr id="5165" name="Google Shape;5165;p87"/>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87"/>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87"/>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87"/>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87"/>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0" name="Google Shape;5170;p87"/>
          <p:cNvGrpSpPr/>
          <p:nvPr/>
        </p:nvGrpSpPr>
        <p:grpSpPr>
          <a:xfrm>
            <a:off x="4195581" y="1876393"/>
            <a:ext cx="1433821" cy="191501"/>
            <a:chOff x="4273350" y="2088443"/>
            <a:chExt cx="1433821" cy="191501"/>
          </a:xfrm>
        </p:grpSpPr>
        <p:grpSp>
          <p:nvGrpSpPr>
            <p:cNvPr id="5171" name="Google Shape;5171;p87"/>
            <p:cNvGrpSpPr/>
            <p:nvPr/>
          </p:nvGrpSpPr>
          <p:grpSpPr>
            <a:xfrm>
              <a:off x="4273350" y="2088443"/>
              <a:ext cx="1433821" cy="0"/>
              <a:chOff x="5224975" y="2962250"/>
              <a:chExt cx="1544400" cy="0"/>
            </a:xfrm>
          </p:grpSpPr>
          <p:cxnSp>
            <p:nvCxnSpPr>
              <p:cNvPr id="5172" name="Google Shape;5172;p87"/>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173" name="Google Shape;5173;p87"/>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174" name="Google Shape;5174;p87"/>
            <p:cNvGrpSpPr/>
            <p:nvPr/>
          </p:nvGrpSpPr>
          <p:grpSpPr>
            <a:xfrm>
              <a:off x="4273350" y="2279944"/>
              <a:ext cx="1433821" cy="0"/>
              <a:chOff x="5224975" y="2962250"/>
              <a:chExt cx="1544400" cy="0"/>
            </a:xfrm>
          </p:grpSpPr>
          <p:cxnSp>
            <p:nvCxnSpPr>
              <p:cNvPr id="5175" name="Google Shape;5175;p87"/>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176" name="Google Shape;5176;p87"/>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177" name="Google Shape;5177;p87"/>
          <p:cNvGrpSpPr/>
          <p:nvPr/>
        </p:nvGrpSpPr>
        <p:grpSpPr>
          <a:xfrm>
            <a:off x="2646528" y="3885297"/>
            <a:ext cx="1304609" cy="294074"/>
            <a:chOff x="2658741" y="4097347"/>
            <a:chExt cx="1304609" cy="294074"/>
          </a:xfrm>
        </p:grpSpPr>
        <p:grpSp>
          <p:nvGrpSpPr>
            <p:cNvPr id="5178" name="Google Shape;5178;p87"/>
            <p:cNvGrpSpPr/>
            <p:nvPr/>
          </p:nvGrpSpPr>
          <p:grpSpPr>
            <a:xfrm>
              <a:off x="2658741" y="4097347"/>
              <a:ext cx="118572" cy="294074"/>
              <a:chOff x="3343310" y="4475555"/>
              <a:chExt cx="127717" cy="316753"/>
            </a:xfrm>
          </p:grpSpPr>
          <p:sp>
            <p:nvSpPr>
              <p:cNvPr id="5179" name="Google Shape;5179;p8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8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1" name="Google Shape;5181;p87"/>
            <p:cNvGrpSpPr/>
            <p:nvPr/>
          </p:nvGrpSpPr>
          <p:grpSpPr>
            <a:xfrm>
              <a:off x="3815519" y="4098388"/>
              <a:ext cx="147831" cy="291991"/>
              <a:chOff x="3527539" y="4476677"/>
              <a:chExt cx="159232" cy="314510"/>
            </a:xfrm>
          </p:grpSpPr>
          <p:sp>
            <p:nvSpPr>
              <p:cNvPr id="5182" name="Google Shape;5182;p8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8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4" name="Google Shape;5184;p87"/>
            <p:cNvGrpSpPr/>
            <p:nvPr/>
          </p:nvGrpSpPr>
          <p:grpSpPr>
            <a:xfrm>
              <a:off x="3511696" y="4098388"/>
              <a:ext cx="147831" cy="291991"/>
              <a:chOff x="3527539" y="4476677"/>
              <a:chExt cx="159232" cy="314510"/>
            </a:xfrm>
          </p:grpSpPr>
          <p:sp>
            <p:nvSpPr>
              <p:cNvPr id="5185" name="Google Shape;5185;p8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8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7" name="Google Shape;5187;p87"/>
            <p:cNvGrpSpPr/>
            <p:nvPr/>
          </p:nvGrpSpPr>
          <p:grpSpPr>
            <a:xfrm>
              <a:off x="3207874" y="4098388"/>
              <a:ext cx="147831" cy="291991"/>
              <a:chOff x="3527539" y="4476677"/>
              <a:chExt cx="159232" cy="314510"/>
            </a:xfrm>
          </p:grpSpPr>
          <p:sp>
            <p:nvSpPr>
              <p:cNvPr id="5188" name="Google Shape;5188;p8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8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0" name="Google Shape;5190;p87"/>
            <p:cNvGrpSpPr/>
            <p:nvPr/>
          </p:nvGrpSpPr>
          <p:grpSpPr>
            <a:xfrm>
              <a:off x="2933305" y="4097347"/>
              <a:ext cx="118572" cy="294074"/>
              <a:chOff x="3343310" y="4475555"/>
              <a:chExt cx="127717" cy="316753"/>
            </a:xfrm>
          </p:grpSpPr>
          <p:sp>
            <p:nvSpPr>
              <p:cNvPr id="5191" name="Google Shape;5191;p8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8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93" name="Google Shape;5193;p87"/>
          <p:cNvGrpSpPr/>
          <p:nvPr/>
        </p:nvGrpSpPr>
        <p:grpSpPr>
          <a:xfrm>
            <a:off x="4197136" y="963991"/>
            <a:ext cx="1430711" cy="751237"/>
            <a:chOff x="5159450" y="1919950"/>
            <a:chExt cx="1541050" cy="862500"/>
          </a:xfrm>
        </p:grpSpPr>
        <p:sp>
          <p:nvSpPr>
            <p:cNvPr id="5194" name="Google Shape;5194;p87"/>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195" name="Google Shape;5195;p87"/>
            <p:cNvGrpSpPr/>
            <p:nvPr/>
          </p:nvGrpSpPr>
          <p:grpSpPr>
            <a:xfrm>
              <a:off x="5159450" y="1919950"/>
              <a:ext cx="1541050" cy="862500"/>
              <a:chOff x="5159450" y="1919950"/>
              <a:chExt cx="1541050" cy="862500"/>
            </a:xfrm>
          </p:grpSpPr>
          <p:cxnSp>
            <p:nvCxnSpPr>
              <p:cNvPr id="5196" name="Google Shape;5196;p87"/>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197" name="Google Shape;5197;p87"/>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198" name="Google Shape;5198;p87"/>
          <p:cNvGrpSpPr/>
          <p:nvPr/>
        </p:nvGrpSpPr>
        <p:grpSpPr>
          <a:xfrm>
            <a:off x="4245274" y="2227761"/>
            <a:ext cx="1334436" cy="967914"/>
            <a:chOff x="4294923" y="2439811"/>
            <a:chExt cx="1334436" cy="967914"/>
          </a:xfrm>
        </p:grpSpPr>
        <p:grpSp>
          <p:nvGrpSpPr>
            <p:cNvPr id="5199" name="Google Shape;5199;p87"/>
            <p:cNvGrpSpPr/>
            <p:nvPr/>
          </p:nvGrpSpPr>
          <p:grpSpPr>
            <a:xfrm>
              <a:off x="4960455" y="2469658"/>
              <a:ext cx="668904" cy="885524"/>
              <a:chOff x="4960455" y="2469658"/>
              <a:chExt cx="668904" cy="885524"/>
            </a:xfrm>
          </p:grpSpPr>
          <p:sp>
            <p:nvSpPr>
              <p:cNvPr id="5200" name="Google Shape;5200;p87"/>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87"/>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87"/>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87"/>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87"/>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87"/>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6" name="Google Shape;5206;p87"/>
            <p:cNvGrpSpPr/>
            <p:nvPr/>
          </p:nvGrpSpPr>
          <p:grpSpPr>
            <a:xfrm>
              <a:off x="4294923" y="2469658"/>
              <a:ext cx="668951" cy="885524"/>
              <a:chOff x="4294923" y="2469658"/>
              <a:chExt cx="668951" cy="885524"/>
            </a:xfrm>
          </p:grpSpPr>
          <p:sp>
            <p:nvSpPr>
              <p:cNvPr id="5207" name="Google Shape;5207;p87"/>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87"/>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87"/>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87"/>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87"/>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87"/>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13" name="Google Shape;5213;p87"/>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4" name="Google Shape;5214;p87"/>
          <p:cNvGrpSpPr/>
          <p:nvPr/>
        </p:nvGrpSpPr>
        <p:grpSpPr>
          <a:xfrm>
            <a:off x="4231477" y="3282206"/>
            <a:ext cx="1430949" cy="897289"/>
            <a:chOff x="4351371" y="3547942"/>
            <a:chExt cx="1345130" cy="843475"/>
          </a:xfrm>
        </p:grpSpPr>
        <p:grpSp>
          <p:nvGrpSpPr>
            <p:cNvPr id="5215" name="Google Shape;5215;p87"/>
            <p:cNvGrpSpPr/>
            <p:nvPr/>
          </p:nvGrpSpPr>
          <p:grpSpPr>
            <a:xfrm>
              <a:off x="4351371" y="4209917"/>
              <a:ext cx="1345130" cy="181500"/>
              <a:chOff x="4351371" y="4209917"/>
              <a:chExt cx="1345130" cy="181500"/>
            </a:xfrm>
          </p:grpSpPr>
          <p:sp>
            <p:nvSpPr>
              <p:cNvPr id="5216" name="Google Shape;5216;p87"/>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17" name="Google Shape;5217;p87"/>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218" name="Google Shape;5218;p87"/>
            <p:cNvGrpSpPr/>
            <p:nvPr/>
          </p:nvGrpSpPr>
          <p:grpSpPr>
            <a:xfrm>
              <a:off x="4403010" y="3985221"/>
              <a:ext cx="1109518" cy="181500"/>
              <a:chOff x="4403010" y="3985221"/>
              <a:chExt cx="1109518" cy="181500"/>
            </a:xfrm>
          </p:grpSpPr>
          <p:sp>
            <p:nvSpPr>
              <p:cNvPr id="5219" name="Google Shape;5219;p87"/>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20" name="Google Shape;5220;p87"/>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221" name="Google Shape;5221;p87"/>
            <p:cNvGrpSpPr/>
            <p:nvPr/>
          </p:nvGrpSpPr>
          <p:grpSpPr>
            <a:xfrm>
              <a:off x="4618704" y="3766582"/>
              <a:ext cx="807858" cy="181500"/>
              <a:chOff x="4618704" y="3766582"/>
              <a:chExt cx="807858" cy="181500"/>
            </a:xfrm>
          </p:grpSpPr>
          <p:sp>
            <p:nvSpPr>
              <p:cNvPr id="5222" name="Google Shape;5222;p87"/>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23" name="Google Shape;5223;p87"/>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224" name="Google Shape;5224;p87"/>
            <p:cNvGrpSpPr/>
            <p:nvPr/>
          </p:nvGrpSpPr>
          <p:grpSpPr>
            <a:xfrm>
              <a:off x="4735238" y="3547942"/>
              <a:ext cx="462839" cy="181500"/>
              <a:chOff x="4735238" y="3547942"/>
              <a:chExt cx="462839" cy="181500"/>
            </a:xfrm>
          </p:grpSpPr>
          <p:sp>
            <p:nvSpPr>
              <p:cNvPr id="5225" name="Google Shape;5225;p87"/>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26" name="Google Shape;5226;p87"/>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227" name="Google Shape;5227;p87"/>
          <p:cNvGrpSpPr/>
          <p:nvPr/>
        </p:nvGrpSpPr>
        <p:grpSpPr>
          <a:xfrm>
            <a:off x="7407835" y="2217530"/>
            <a:ext cx="1020955" cy="928853"/>
            <a:chOff x="926675" y="238125"/>
            <a:chExt cx="5755100" cy="5232975"/>
          </a:xfrm>
        </p:grpSpPr>
        <p:sp>
          <p:nvSpPr>
            <p:cNvPr id="5228" name="Google Shape;5228;p87"/>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87"/>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87"/>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87"/>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2" name="Google Shape;5232;p87"/>
          <p:cNvGrpSpPr/>
          <p:nvPr/>
        </p:nvGrpSpPr>
        <p:grpSpPr>
          <a:xfrm>
            <a:off x="715208" y="2616265"/>
            <a:ext cx="1695374" cy="1560837"/>
            <a:chOff x="727421" y="2828315"/>
            <a:chExt cx="1695374" cy="1560837"/>
          </a:xfrm>
        </p:grpSpPr>
        <p:grpSp>
          <p:nvGrpSpPr>
            <p:cNvPr id="5233" name="Google Shape;5233;p87"/>
            <p:cNvGrpSpPr/>
            <p:nvPr/>
          </p:nvGrpSpPr>
          <p:grpSpPr>
            <a:xfrm>
              <a:off x="727421" y="2828315"/>
              <a:ext cx="1695374" cy="1560837"/>
              <a:chOff x="734799" y="2782450"/>
              <a:chExt cx="1571100" cy="1577400"/>
            </a:xfrm>
          </p:grpSpPr>
          <p:cxnSp>
            <p:nvCxnSpPr>
              <p:cNvPr id="5234" name="Google Shape;5234;p87"/>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235" name="Google Shape;5235;p87"/>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236" name="Google Shape;5236;p87"/>
            <p:cNvGrpSpPr/>
            <p:nvPr/>
          </p:nvGrpSpPr>
          <p:grpSpPr>
            <a:xfrm>
              <a:off x="819108" y="2882501"/>
              <a:ext cx="1556791" cy="1426186"/>
              <a:chOff x="819108" y="2882501"/>
              <a:chExt cx="1556791" cy="1426186"/>
            </a:xfrm>
          </p:grpSpPr>
          <p:grpSp>
            <p:nvGrpSpPr>
              <p:cNvPr id="5237" name="Google Shape;5237;p87"/>
              <p:cNvGrpSpPr/>
              <p:nvPr/>
            </p:nvGrpSpPr>
            <p:grpSpPr>
              <a:xfrm>
                <a:off x="819108" y="2882501"/>
                <a:ext cx="103104" cy="1426186"/>
                <a:chOff x="4674013" y="3100904"/>
                <a:chExt cx="122758" cy="1698043"/>
              </a:xfrm>
            </p:grpSpPr>
            <p:sp>
              <p:nvSpPr>
                <p:cNvPr id="5238" name="Google Shape;5238;p87"/>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87"/>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87"/>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87"/>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87"/>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87"/>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87"/>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5" name="Google Shape;5245;p87"/>
              <p:cNvGrpSpPr/>
              <p:nvPr/>
            </p:nvGrpSpPr>
            <p:grpSpPr>
              <a:xfrm>
                <a:off x="1062475" y="2882501"/>
                <a:ext cx="103104" cy="1426186"/>
                <a:chOff x="4940438" y="3100904"/>
                <a:chExt cx="122758" cy="1698043"/>
              </a:xfrm>
            </p:grpSpPr>
            <p:sp>
              <p:nvSpPr>
                <p:cNvPr id="5246" name="Google Shape;5246;p87"/>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87"/>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87"/>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87"/>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87"/>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87"/>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87"/>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3" name="Google Shape;5253;p87"/>
              <p:cNvGrpSpPr/>
              <p:nvPr/>
            </p:nvGrpSpPr>
            <p:grpSpPr>
              <a:xfrm>
                <a:off x="1299324" y="2882501"/>
                <a:ext cx="103104" cy="1426186"/>
                <a:chOff x="5206863" y="3100904"/>
                <a:chExt cx="122758" cy="1698043"/>
              </a:xfrm>
            </p:grpSpPr>
            <p:sp>
              <p:nvSpPr>
                <p:cNvPr id="5254" name="Google Shape;5254;p8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8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8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8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8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8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8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1" name="Google Shape;5261;p87"/>
              <p:cNvGrpSpPr/>
              <p:nvPr/>
            </p:nvGrpSpPr>
            <p:grpSpPr>
              <a:xfrm>
                <a:off x="1786057" y="2882501"/>
                <a:ext cx="103104" cy="1426186"/>
                <a:chOff x="6006138" y="3143629"/>
                <a:chExt cx="122758" cy="1698043"/>
              </a:xfrm>
            </p:grpSpPr>
            <p:sp>
              <p:nvSpPr>
                <p:cNvPr id="5262" name="Google Shape;5262;p8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8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8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8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8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8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8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9" name="Google Shape;5269;p87"/>
              <p:cNvGrpSpPr/>
              <p:nvPr/>
            </p:nvGrpSpPr>
            <p:grpSpPr>
              <a:xfrm>
                <a:off x="2029422" y="2882501"/>
                <a:ext cx="103104" cy="1426186"/>
                <a:chOff x="6805413" y="3100904"/>
                <a:chExt cx="122758" cy="1698043"/>
              </a:xfrm>
            </p:grpSpPr>
            <p:sp>
              <p:nvSpPr>
                <p:cNvPr id="5270" name="Google Shape;5270;p87"/>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87"/>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87"/>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87"/>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87"/>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87"/>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87"/>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7" name="Google Shape;5277;p87"/>
              <p:cNvGrpSpPr/>
              <p:nvPr/>
            </p:nvGrpSpPr>
            <p:grpSpPr>
              <a:xfrm>
                <a:off x="2272795" y="2882501"/>
                <a:ext cx="103104" cy="1426186"/>
                <a:chOff x="5206863" y="3100904"/>
                <a:chExt cx="122758" cy="1698043"/>
              </a:xfrm>
            </p:grpSpPr>
            <p:sp>
              <p:nvSpPr>
                <p:cNvPr id="5278" name="Google Shape;5278;p8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8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8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8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8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8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8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5" name="Google Shape;5285;p87"/>
              <p:cNvGrpSpPr/>
              <p:nvPr/>
            </p:nvGrpSpPr>
            <p:grpSpPr>
              <a:xfrm>
                <a:off x="1542694" y="2882501"/>
                <a:ext cx="103104" cy="1426186"/>
                <a:chOff x="6006138" y="3143629"/>
                <a:chExt cx="122758" cy="1698043"/>
              </a:xfrm>
            </p:grpSpPr>
            <p:sp>
              <p:nvSpPr>
                <p:cNvPr id="5286" name="Google Shape;5286;p8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8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8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8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8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8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8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293" name="Google Shape;5293;p87"/>
          <p:cNvGrpSpPr/>
          <p:nvPr/>
        </p:nvGrpSpPr>
        <p:grpSpPr>
          <a:xfrm>
            <a:off x="5671259" y="3305987"/>
            <a:ext cx="2749952" cy="870677"/>
            <a:chOff x="238125" y="1725700"/>
            <a:chExt cx="7139025" cy="2260325"/>
          </a:xfrm>
        </p:grpSpPr>
        <p:sp>
          <p:nvSpPr>
            <p:cNvPr id="5294" name="Google Shape;5294;p87"/>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87"/>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87"/>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87"/>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87"/>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87"/>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87"/>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87"/>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87"/>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87"/>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4" name="Google Shape;5304;p87"/>
          <p:cNvGrpSpPr/>
          <p:nvPr/>
        </p:nvGrpSpPr>
        <p:grpSpPr>
          <a:xfrm>
            <a:off x="5941423" y="2247733"/>
            <a:ext cx="1105452" cy="916747"/>
            <a:chOff x="5249100" y="1210600"/>
            <a:chExt cx="3502700" cy="2904775"/>
          </a:xfrm>
        </p:grpSpPr>
        <p:sp>
          <p:nvSpPr>
            <p:cNvPr id="5305" name="Google Shape;5305;p87"/>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87"/>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87"/>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87"/>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09" name="Google Shape;5309;p87"/>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310" name="Google Shape;5310;p87"/>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311" name="Google Shape;5311;p87"/>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312" name="Google Shape;5312;p87"/>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313" name="Google Shape;5313;p87"/>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4" name="Google Shape;5314;p87"/>
          <p:cNvGrpSpPr/>
          <p:nvPr/>
        </p:nvGrpSpPr>
        <p:grpSpPr>
          <a:xfrm>
            <a:off x="7123971" y="967151"/>
            <a:ext cx="1304650" cy="1124856"/>
            <a:chOff x="7287122" y="1165658"/>
            <a:chExt cx="1219413" cy="1051365"/>
          </a:xfrm>
        </p:grpSpPr>
        <p:grpSp>
          <p:nvGrpSpPr>
            <p:cNvPr id="5315" name="Google Shape;5315;p87"/>
            <p:cNvGrpSpPr/>
            <p:nvPr/>
          </p:nvGrpSpPr>
          <p:grpSpPr>
            <a:xfrm>
              <a:off x="7287122" y="1969723"/>
              <a:ext cx="1219413" cy="247300"/>
              <a:chOff x="7287122" y="1969723"/>
              <a:chExt cx="1219413" cy="247300"/>
            </a:xfrm>
          </p:grpSpPr>
          <p:sp>
            <p:nvSpPr>
              <p:cNvPr id="5316" name="Google Shape;5316;p87"/>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7" name="Google Shape;5317;p87"/>
              <p:cNvGrpSpPr/>
              <p:nvPr/>
            </p:nvGrpSpPr>
            <p:grpSpPr>
              <a:xfrm>
                <a:off x="7287122" y="2063892"/>
                <a:ext cx="1151753" cy="73428"/>
                <a:chOff x="7287122" y="2063892"/>
                <a:chExt cx="1151753" cy="73428"/>
              </a:xfrm>
            </p:grpSpPr>
            <p:sp>
              <p:nvSpPr>
                <p:cNvPr id="5318" name="Google Shape;5318;p87"/>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19" name="Google Shape;5319;p87"/>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320" name="Google Shape;5320;p87"/>
            <p:cNvGrpSpPr/>
            <p:nvPr/>
          </p:nvGrpSpPr>
          <p:grpSpPr>
            <a:xfrm>
              <a:off x="7287122" y="1712201"/>
              <a:ext cx="1219403" cy="246767"/>
              <a:chOff x="7287122" y="1712201"/>
              <a:chExt cx="1219403" cy="246767"/>
            </a:xfrm>
          </p:grpSpPr>
          <p:sp>
            <p:nvSpPr>
              <p:cNvPr id="5321" name="Google Shape;5321;p87"/>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2" name="Google Shape;5322;p87"/>
              <p:cNvGrpSpPr/>
              <p:nvPr/>
            </p:nvGrpSpPr>
            <p:grpSpPr>
              <a:xfrm>
                <a:off x="7287122" y="1842861"/>
                <a:ext cx="1005303" cy="73419"/>
                <a:chOff x="7287122" y="1842861"/>
                <a:chExt cx="1005303" cy="73419"/>
              </a:xfrm>
            </p:grpSpPr>
            <p:sp>
              <p:nvSpPr>
                <p:cNvPr id="5323" name="Google Shape;5323;p87"/>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24" name="Google Shape;5324;p87"/>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325" name="Google Shape;5325;p87"/>
            <p:cNvGrpSpPr/>
            <p:nvPr/>
          </p:nvGrpSpPr>
          <p:grpSpPr>
            <a:xfrm>
              <a:off x="7287122" y="1447520"/>
              <a:ext cx="1219403" cy="286667"/>
              <a:chOff x="7287122" y="1447520"/>
              <a:chExt cx="1219403" cy="286667"/>
            </a:xfrm>
          </p:grpSpPr>
          <p:sp>
            <p:nvSpPr>
              <p:cNvPr id="5326" name="Google Shape;5326;p87"/>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7" name="Google Shape;5327;p87"/>
              <p:cNvGrpSpPr/>
              <p:nvPr/>
            </p:nvGrpSpPr>
            <p:grpSpPr>
              <a:xfrm>
                <a:off x="7287122" y="1581977"/>
                <a:ext cx="852803" cy="73428"/>
                <a:chOff x="7287122" y="1581977"/>
                <a:chExt cx="852803" cy="73428"/>
              </a:xfrm>
            </p:grpSpPr>
            <p:sp>
              <p:nvSpPr>
                <p:cNvPr id="5328" name="Google Shape;5328;p87"/>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29" name="Google Shape;5329;p87"/>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330" name="Google Shape;5330;p87"/>
            <p:cNvGrpSpPr/>
            <p:nvPr/>
          </p:nvGrpSpPr>
          <p:grpSpPr>
            <a:xfrm>
              <a:off x="7287122" y="1165658"/>
              <a:ext cx="1219403" cy="344253"/>
              <a:chOff x="7287122" y="1165658"/>
              <a:chExt cx="1219403" cy="344253"/>
            </a:xfrm>
          </p:grpSpPr>
          <p:sp>
            <p:nvSpPr>
              <p:cNvPr id="5331" name="Google Shape;5331;p87"/>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2" name="Google Shape;5332;p87"/>
              <p:cNvGrpSpPr/>
              <p:nvPr/>
            </p:nvGrpSpPr>
            <p:grpSpPr>
              <a:xfrm>
                <a:off x="7287122" y="1341025"/>
                <a:ext cx="695703" cy="73419"/>
                <a:chOff x="7287122" y="1341025"/>
                <a:chExt cx="695703" cy="73419"/>
              </a:xfrm>
            </p:grpSpPr>
            <p:sp>
              <p:nvSpPr>
                <p:cNvPr id="5333" name="Google Shape;5333;p87"/>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34" name="Google Shape;5334;p87"/>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335" name="Google Shape;5335;p87"/>
          <p:cNvGrpSpPr/>
          <p:nvPr/>
        </p:nvGrpSpPr>
        <p:grpSpPr>
          <a:xfrm>
            <a:off x="5790463" y="973174"/>
            <a:ext cx="1397729" cy="1098540"/>
            <a:chOff x="5900602" y="1193063"/>
            <a:chExt cx="1299851" cy="1021707"/>
          </a:xfrm>
        </p:grpSpPr>
        <p:grpSp>
          <p:nvGrpSpPr>
            <p:cNvPr id="5336" name="Google Shape;5336;p87"/>
            <p:cNvGrpSpPr/>
            <p:nvPr/>
          </p:nvGrpSpPr>
          <p:grpSpPr>
            <a:xfrm>
              <a:off x="6520337" y="1193063"/>
              <a:ext cx="341815" cy="799959"/>
              <a:chOff x="6520337" y="1193063"/>
              <a:chExt cx="341815" cy="799959"/>
            </a:xfrm>
          </p:grpSpPr>
          <p:grpSp>
            <p:nvGrpSpPr>
              <p:cNvPr id="5337" name="Google Shape;5337;p87"/>
              <p:cNvGrpSpPr/>
              <p:nvPr/>
            </p:nvGrpSpPr>
            <p:grpSpPr>
              <a:xfrm>
                <a:off x="6520337" y="1589527"/>
                <a:ext cx="213950" cy="403494"/>
                <a:chOff x="6520337" y="1589527"/>
                <a:chExt cx="213950" cy="403494"/>
              </a:xfrm>
            </p:grpSpPr>
            <p:sp>
              <p:nvSpPr>
                <p:cNvPr id="5338" name="Google Shape;5338;p87"/>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87"/>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0" name="Google Shape;5340;p87"/>
              <p:cNvGrpSpPr/>
              <p:nvPr/>
            </p:nvGrpSpPr>
            <p:grpSpPr>
              <a:xfrm>
                <a:off x="6577204" y="1193063"/>
                <a:ext cx="284947" cy="464512"/>
                <a:chOff x="6577204" y="1193063"/>
                <a:chExt cx="284947" cy="464512"/>
              </a:xfrm>
            </p:grpSpPr>
            <p:sp>
              <p:nvSpPr>
                <p:cNvPr id="5341" name="Google Shape;5341;p87"/>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42" name="Google Shape;5342;p87"/>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343" name="Google Shape;5343;p87"/>
            <p:cNvGrpSpPr/>
            <p:nvPr/>
          </p:nvGrpSpPr>
          <p:grpSpPr>
            <a:xfrm>
              <a:off x="6238903" y="1193063"/>
              <a:ext cx="300475" cy="900152"/>
              <a:chOff x="6238903" y="1193063"/>
              <a:chExt cx="300475" cy="900152"/>
            </a:xfrm>
          </p:grpSpPr>
          <p:grpSp>
            <p:nvGrpSpPr>
              <p:cNvPr id="5344" name="Google Shape;5344;p87"/>
              <p:cNvGrpSpPr/>
              <p:nvPr/>
            </p:nvGrpSpPr>
            <p:grpSpPr>
              <a:xfrm>
                <a:off x="6290865" y="1489315"/>
                <a:ext cx="248514" cy="603900"/>
                <a:chOff x="6290865" y="1489315"/>
                <a:chExt cx="248514" cy="603900"/>
              </a:xfrm>
            </p:grpSpPr>
            <p:sp>
              <p:nvSpPr>
                <p:cNvPr id="5345" name="Google Shape;5345;p87"/>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87"/>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7" name="Google Shape;5347;p87"/>
              <p:cNvGrpSpPr/>
              <p:nvPr/>
            </p:nvGrpSpPr>
            <p:grpSpPr>
              <a:xfrm>
                <a:off x="6238903" y="1193063"/>
                <a:ext cx="284947" cy="333087"/>
                <a:chOff x="6238903" y="1193063"/>
                <a:chExt cx="284947" cy="333087"/>
              </a:xfrm>
            </p:grpSpPr>
            <p:sp>
              <p:nvSpPr>
                <p:cNvPr id="5348" name="Google Shape;5348;p87"/>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49" name="Google Shape;5349;p87"/>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350" name="Google Shape;5350;p87"/>
            <p:cNvGrpSpPr/>
            <p:nvPr/>
          </p:nvGrpSpPr>
          <p:grpSpPr>
            <a:xfrm>
              <a:off x="5900602" y="1193063"/>
              <a:ext cx="444345" cy="1021707"/>
              <a:chOff x="5900602" y="1193063"/>
              <a:chExt cx="444345" cy="1021707"/>
            </a:xfrm>
          </p:grpSpPr>
          <p:grpSp>
            <p:nvGrpSpPr>
              <p:cNvPr id="5351" name="Google Shape;5351;p87"/>
              <p:cNvGrpSpPr/>
              <p:nvPr/>
            </p:nvGrpSpPr>
            <p:grpSpPr>
              <a:xfrm>
                <a:off x="6046501" y="1367785"/>
                <a:ext cx="298446" cy="846986"/>
                <a:chOff x="6046501" y="1367785"/>
                <a:chExt cx="298446" cy="846986"/>
              </a:xfrm>
            </p:grpSpPr>
            <p:sp>
              <p:nvSpPr>
                <p:cNvPr id="5352" name="Google Shape;5352;p87"/>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87"/>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4" name="Google Shape;5354;p87"/>
              <p:cNvGrpSpPr/>
              <p:nvPr/>
            </p:nvGrpSpPr>
            <p:grpSpPr>
              <a:xfrm>
                <a:off x="5900602" y="1193063"/>
                <a:ext cx="284947" cy="182312"/>
                <a:chOff x="5900602" y="1193063"/>
                <a:chExt cx="284947" cy="182312"/>
              </a:xfrm>
            </p:grpSpPr>
            <p:sp>
              <p:nvSpPr>
                <p:cNvPr id="5355" name="Google Shape;5355;p87"/>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56" name="Google Shape;5356;p87"/>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357" name="Google Shape;5357;p87"/>
            <p:cNvGrpSpPr/>
            <p:nvPr/>
          </p:nvGrpSpPr>
          <p:grpSpPr>
            <a:xfrm>
              <a:off x="6738300" y="1193063"/>
              <a:ext cx="462153" cy="707634"/>
              <a:chOff x="6738300" y="1193063"/>
              <a:chExt cx="462153" cy="707634"/>
            </a:xfrm>
          </p:grpSpPr>
          <p:grpSp>
            <p:nvGrpSpPr>
              <p:cNvPr id="5358" name="Google Shape;5358;p87"/>
              <p:cNvGrpSpPr/>
              <p:nvPr/>
            </p:nvGrpSpPr>
            <p:grpSpPr>
              <a:xfrm>
                <a:off x="6915505" y="1193063"/>
                <a:ext cx="284947" cy="597387"/>
                <a:chOff x="6915505" y="1193063"/>
                <a:chExt cx="284947" cy="597387"/>
              </a:xfrm>
            </p:grpSpPr>
            <p:sp>
              <p:nvSpPr>
                <p:cNvPr id="5359" name="Google Shape;5359;p87"/>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60" name="Google Shape;5360;p87"/>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361" name="Google Shape;5361;p87"/>
              <p:cNvGrpSpPr/>
              <p:nvPr/>
            </p:nvGrpSpPr>
            <p:grpSpPr>
              <a:xfrm>
                <a:off x="6738300" y="1684725"/>
                <a:ext cx="230066" cy="215971"/>
                <a:chOff x="6738300" y="1684725"/>
                <a:chExt cx="230066" cy="215971"/>
              </a:xfrm>
            </p:grpSpPr>
            <p:sp>
              <p:nvSpPr>
                <p:cNvPr id="5362" name="Google Shape;5362;p87"/>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87"/>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367" name="Shape 5367"/>
        <p:cNvGrpSpPr/>
        <p:nvPr/>
      </p:nvGrpSpPr>
      <p:grpSpPr>
        <a:xfrm>
          <a:off x="0" y="0"/>
          <a:ext cx="0" cy="0"/>
          <a:chOff x="0" y="0"/>
          <a:chExt cx="0" cy="0"/>
        </a:xfrm>
      </p:grpSpPr>
      <p:grpSp>
        <p:nvGrpSpPr>
          <p:cNvPr id="5368" name="Google Shape;5368;p88"/>
          <p:cNvGrpSpPr/>
          <p:nvPr/>
        </p:nvGrpSpPr>
        <p:grpSpPr>
          <a:xfrm>
            <a:off x="829359" y="2307635"/>
            <a:ext cx="339235" cy="298186"/>
            <a:chOff x="898875" y="244725"/>
            <a:chExt cx="481800" cy="423500"/>
          </a:xfrm>
        </p:grpSpPr>
        <p:sp>
          <p:nvSpPr>
            <p:cNvPr id="5369" name="Google Shape;5369;p88"/>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0" name="Google Shape;5370;p88"/>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1" name="Google Shape;5371;p88"/>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2" name="Google Shape;5372;p88"/>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3" name="Google Shape;5373;p88"/>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4" name="Google Shape;5374;p88"/>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75" name="Google Shape;5375;p88"/>
          <p:cNvGrpSpPr/>
          <p:nvPr/>
        </p:nvGrpSpPr>
        <p:grpSpPr>
          <a:xfrm>
            <a:off x="1267741" y="2287103"/>
            <a:ext cx="298169" cy="339253"/>
            <a:chOff x="1529350" y="258825"/>
            <a:chExt cx="423475" cy="481825"/>
          </a:xfrm>
        </p:grpSpPr>
        <p:sp>
          <p:nvSpPr>
            <p:cNvPr id="5376" name="Google Shape;5376;p88"/>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7" name="Google Shape;5377;p88"/>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78" name="Google Shape;5378;p88"/>
          <p:cNvGrpSpPr/>
          <p:nvPr/>
        </p:nvGrpSpPr>
        <p:grpSpPr>
          <a:xfrm>
            <a:off x="1660716" y="2367273"/>
            <a:ext cx="340890" cy="178912"/>
            <a:chOff x="2084325" y="363300"/>
            <a:chExt cx="484150" cy="254100"/>
          </a:xfrm>
        </p:grpSpPr>
        <p:sp>
          <p:nvSpPr>
            <p:cNvPr id="5379" name="Google Shape;5379;p88"/>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0" name="Google Shape;5380;p88"/>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81" name="Google Shape;5381;p88"/>
          <p:cNvGrpSpPr/>
          <p:nvPr/>
        </p:nvGrpSpPr>
        <p:grpSpPr>
          <a:xfrm>
            <a:off x="2110011" y="2287102"/>
            <a:ext cx="298169" cy="339253"/>
            <a:chOff x="2707500" y="249400"/>
            <a:chExt cx="423475" cy="481825"/>
          </a:xfrm>
        </p:grpSpPr>
        <p:sp>
          <p:nvSpPr>
            <p:cNvPr id="5382" name="Google Shape;5382;p88"/>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3" name="Google Shape;5383;p88"/>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84" name="Google Shape;5384;p88"/>
          <p:cNvGrpSpPr/>
          <p:nvPr/>
        </p:nvGrpSpPr>
        <p:grpSpPr>
          <a:xfrm>
            <a:off x="2523626" y="2287428"/>
            <a:ext cx="305386" cy="338602"/>
            <a:chOff x="3300325" y="249875"/>
            <a:chExt cx="433725" cy="480900"/>
          </a:xfrm>
        </p:grpSpPr>
        <p:sp>
          <p:nvSpPr>
            <p:cNvPr id="5385" name="Google Shape;5385;p88"/>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6" name="Google Shape;5386;p88"/>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7" name="Google Shape;5387;p88"/>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8" name="Google Shape;5388;p88"/>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9" name="Google Shape;5389;p88"/>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0" name="Google Shape;5390;p88"/>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1" name="Google Shape;5391;p88"/>
          <p:cNvGrpSpPr/>
          <p:nvPr/>
        </p:nvGrpSpPr>
        <p:grpSpPr>
          <a:xfrm>
            <a:off x="2912712" y="2287349"/>
            <a:ext cx="352349" cy="338760"/>
            <a:chOff x="3854700" y="249750"/>
            <a:chExt cx="500425" cy="481125"/>
          </a:xfrm>
        </p:grpSpPr>
        <p:sp>
          <p:nvSpPr>
            <p:cNvPr id="5392" name="Google Shape;5392;p88"/>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3" name="Google Shape;5393;p88"/>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4" name="Google Shape;5394;p88"/>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5" name="Google Shape;5395;p88"/>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6" name="Google Shape;5396;p88"/>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7" name="Google Shape;5397;p88"/>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8" name="Google Shape;5398;p88"/>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9" name="Google Shape;5399;p88"/>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0" name="Google Shape;5400;p88"/>
          <p:cNvGrpSpPr/>
          <p:nvPr/>
        </p:nvGrpSpPr>
        <p:grpSpPr>
          <a:xfrm>
            <a:off x="3330701" y="2287349"/>
            <a:ext cx="352349" cy="338760"/>
            <a:chOff x="4447550" y="249750"/>
            <a:chExt cx="500425" cy="481125"/>
          </a:xfrm>
        </p:grpSpPr>
        <p:sp>
          <p:nvSpPr>
            <p:cNvPr id="5401" name="Google Shape;5401;p88"/>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2" name="Google Shape;5402;p88"/>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3" name="Google Shape;5403;p88"/>
          <p:cNvGrpSpPr/>
          <p:nvPr/>
        </p:nvGrpSpPr>
        <p:grpSpPr>
          <a:xfrm>
            <a:off x="3759902" y="2287102"/>
            <a:ext cx="339253" cy="339253"/>
            <a:chOff x="5049725" y="249400"/>
            <a:chExt cx="481825" cy="481825"/>
          </a:xfrm>
        </p:grpSpPr>
        <p:sp>
          <p:nvSpPr>
            <p:cNvPr id="5404" name="Google Shape;5404;p88"/>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5" name="Google Shape;5405;p88"/>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6" name="Google Shape;5406;p88"/>
          <p:cNvGrpSpPr/>
          <p:nvPr/>
        </p:nvGrpSpPr>
        <p:grpSpPr>
          <a:xfrm>
            <a:off x="4173843" y="2287102"/>
            <a:ext cx="339253" cy="339253"/>
            <a:chOff x="5660400" y="238125"/>
            <a:chExt cx="481825" cy="481825"/>
          </a:xfrm>
        </p:grpSpPr>
        <p:sp>
          <p:nvSpPr>
            <p:cNvPr id="5407" name="Google Shape;5407;p88"/>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8" name="Google Shape;5408;p88"/>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9" name="Google Shape;5409;p88"/>
          <p:cNvGrpSpPr/>
          <p:nvPr/>
        </p:nvGrpSpPr>
        <p:grpSpPr>
          <a:xfrm>
            <a:off x="4590529" y="2287102"/>
            <a:ext cx="339253" cy="339253"/>
            <a:chOff x="6235400" y="249400"/>
            <a:chExt cx="481825" cy="481825"/>
          </a:xfrm>
        </p:grpSpPr>
        <p:sp>
          <p:nvSpPr>
            <p:cNvPr id="5410" name="Google Shape;5410;p88"/>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1" name="Google Shape;5411;p88"/>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2" name="Google Shape;5412;p88"/>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3" name="Google Shape;5413;p88"/>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4" name="Google Shape;5414;p88"/>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15" name="Google Shape;5415;p88"/>
          <p:cNvGrpSpPr/>
          <p:nvPr/>
        </p:nvGrpSpPr>
        <p:grpSpPr>
          <a:xfrm>
            <a:off x="828875" y="2731810"/>
            <a:ext cx="340204" cy="298116"/>
            <a:chOff x="899850" y="871450"/>
            <a:chExt cx="483175" cy="423400"/>
          </a:xfrm>
        </p:grpSpPr>
        <p:sp>
          <p:nvSpPr>
            <p:cNvPr id="5416" name="Google Shape;5416;p88"/>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7" name="Google Shape;5417;p88"/>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8" name="Google Shape;5418;p88"/>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9" name="Google Shape;5419;p88"/>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20" name="Google Shape;5420;p88"/>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21" name="Google Shape;5421;p88"/>
          <p:cNvGrpSpPr/>
          <p:nvPr/>
        </p:nvGrpSpPr>
        <p:grpSpPr>
          <a:xfrm>
            <a:off x="1660875" y="2711232"/>
            <a:ext cx="340573" cy="339271"/>
            <a:chOff x="2085450" y="842250"/>
            <a:chExt cx="483700" cy="481850"/>
          </a:xfrm>
        </p:grpSpPr>
        <p:sp>
          <p:nvSpPr>
            <p:cNvPr id="5422" name="Google Shape;5422;p88"/>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3" name="Google Shape;5423;p88"/>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4" name="Google Shape;5424;p88"/>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25" name="Google Shape;5425;p88"/>
          <p:cNvGrpSpPr/>
          <p:nvPr/>
        </p:nvGrpSpPr>
        <p:grpSpPr>
          <a:xfrm>
            <a:off x="2089443" y="2711241"/>
            <a:ext cx="339306" cy="339253"/>
            <a:chOff x="2685825" y="840375"/>
            <a:chExt cx="481900" cy="481825"/>
          </a:xfrm>
        </p:grpSpPr>
        <p:sp>
          <p:nvSpPr>
            <p:cNvPr id="5426" name="Google Shape;5426;p88"/>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7" name="Google Shape;5427;p88"/>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28" name="Google Shape;5428;p88"/>
          <p:cNvGrpSpPr/>
          <p:nvPr/>
        </p:nvGrpSpPr>
        <p:grpSpPr>
          <a:xfrm>
            <a:off x="2501104" y="2710924"/>
            <a:ext cx="350431" cy="339887"/>
            <a:chOff x="3270675" y="841800"/>
            <a:chExt cx="497700" cy="482725"/>
          </a:xfrm>
        </p:grpSpPr>
        <p:sp>
          <p:nvSpPr>
            <p:cNvPr id="5429" name="Google Shape;5429;p88"/>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0" name="Google Shape;5430;p88"/>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1" name="Google Shape;5431;p88"/>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32" name="Google Shape;5432;p88"/>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33" name="Google Shape;5433;p88"/>
          <p:cNvGrpSpPr/>
          <p:nvPr/>
        </p:nvGrpSpPr>
        <p:grpSpPr>
          <a:xfrm>
            <a:off x="3337249" y="2731783"/>
            <a:ext cx="339253" cy="298169"/>
            <a:chOff x="4467200" y="877100"/>
            <a:chExt cx="481825" cy="423475"/>
          </a:xfrm>
        </p:grpSpPr>
        <p:sp>
          <p:nvSpPr>
            <p:cNvPr id="5434" name="Google Shape;5434;p88"/>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5" name="Google Shape;5435;p88"/>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6" name="Google Shape;5436;p88"/>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7" name="Google Shape;5437;p88"/>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8" name="Google Shape;5438;p88"/>
          <p:cNvGrpSpPr/>
          <p:nvPr/>
        </p:nvGrpSpPr>
        <p:grpSpPr>
          <a:xfrm>
            <a:off x="3752140" y="2711232"/>
            <a:ext cx="354778" cy="339271"/>
            <a:chOff x="5045500" y="842250"/>
            <a:chExt cx="503875" cy="481850"/>
          </a:xfrm>
        </p:grpSpPr>
        <p:sp>
          <p:nvSpPr>
            <p:cNvPr id="5439" name="Google Shape;5439;p88"/>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0" name="Google Shape;5440;p88"/>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41" name="Google Shape;5441;p88"/>
          <p:cNvGrpSpPr/>
          <p:nvPr/>
        </p:nvGrpSpPr>
        <p:grpSpPr>
          <a:xfrm>
            <a:off x="4174987" y="2737451"/>
            <a:ext cx="336965" cy="286833"/>
            <a:chOff x="5645200" y="879425"/>
            <a:chExt cx="478575" cy="407375"/>
          </a:xfrm>
        </p:grpSpPr>
        <p:sp>
          <p:nvSpPr>
            <p:cNvPr id="5442" name="Google Shape;5442;p88"/>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3" name="Google Shape;5443;p88"/>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4" name="Google Shape;5444;p88"/>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5" name="Google Shape;5445;p88"/>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6" name="Google Shape;5446;p88"/>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7" name="Google Shape;5447;p88"/>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48" name="Google Shape;5448;p88"/>
          <p:cNvGrpSpPr/>
          <p:nvPr/>
        </p:nvGrpSpPr>
        <p:grpSpPr>
          <a:xfrm>
            <a:off x="4611062" y="2711241"/>
            <a:ext cx="298186" cy="339253"/>
            <a:chOff x="6264525" y="842250"/>
            <a:chExt cx="423500" cy="481825"/>
          </a:xfrm>
        </p:grpSpPr>
        <p:sp>
          <p:nvSpPr>
            <p:cNvPr id="5449" name="Google Shape;5449;p88"/>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0" name="Google Shape;5450;p88"/>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1" name="Google Shape;5451;p88"/>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2" name="Google Shape;5452;p88"/>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3" name="Google Shape;5453;p88"/>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4" name="Google Shape;5454;p88"/>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5" name="Google Shape;5455;p88"/>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6" name="Google Shape;5456;p88"/>
          <p:cNvGrpSpPr/>
          <p:nvPr/>
        </p:nvGrpSpPr>
        <p:grpSpPr>
          <a:xfrm>
            <a:off x="829350" y="3125895"/>
            <a:ext cx="339253" cy="339253"/>
            <a:chOff x="900750" y="1436075"/>
            <a:chExt cx="481825" cy="481825"/>
          </a:xfrm>
        </p:grpSpPr>
        <p:sp>
          <p:nvSpPr>
            <p:cNvPr id="5457" name="Google Shape;5457;p88"/>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8" name="Google Shape;5458;p88"/>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9" name="Google Shape;5459;p88"/>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0" name="Google Shape;5460;p88"/>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61" name="Google Shape;5461;p88"/>
          <p:cNvGrpSpPr/>
          <p:nvPr/>
        </p:nvGrpSpPr>
        <p:grpSpPr>
          <a:xfrm>
            <a:off x="1247198" y="3186183"/>
            <a:ext cx="339253" cy="218676"/>
            <a:chOff x="1492675" y="1520750"/>
            <a:chExt cx="481825" cy="310575"/>
          </a:xfrm>
        </p:grpSpPr>
        <p:sp>
          <p:nvSpPr>
            <p:cNvPr id="5462" name="Google Shape;5462;p88"/>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3" name="Google Shape;5463;p88"/>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64" name="Google Shape;5464;p88"/>
          <p:cNvGrpSpPr/>
          <p:nvPr/>
        </p:nvGrpSpPr>
        <p:grpSpPr>
          <a:xfrm>
            <a:off x="1654995" y="3125877"/>
            <a:ext cx="352332" cy="339288"/>
            <a:chOff x="2071000" y="1435025"/>
            <a:chExt cx="500400" cy="481875"/>
          </a:xfrm>
        </p:grpSpPr>
        <p:sp>
          <p:nvSpPr>
            <p:cNvPr id="5465" name="Google Shape;5465;p88"/>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6" name="Google Shape;5466;p88"/>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7" name="Google Shape;5467;p88"/>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68" name="Google Shape;5468;p88"/>
          <p:cNvGrpSpPr/>
          <p:nvPr/>
        </p:nvGrpSpPr>
        <p:grpSpPr>
          <a:xfrm>
            <a:off x="2083159" y="3146709"/>
            <a:ext cx="351874" cy="297623"/>
            <a:chOff x="2678350" y="1464650"/>
            <a:chExt cx="499750" cy="422700"/>
          </a:xfrm>
        </p:grpSpPr>
        <p:sp>
          <p:nvSpPr>
            <p:cNvPr id="5469" name="Google Shape;5469;p88"/>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0" name="Google Shape;5470;p88"/>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1" name="Google Shape;5471;p88"/>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2" name="Google Shape;5472;p88"/>
          <p:cNvGrpSpPr/>
          <p:nvPr/>
        </p:nvGrpSpPr>
        <p:grpSpPr>
          <a:xfrm>
            <a:off x="2506692" y="3125895"/>
            <a:ext cx="339253" cy="339253"/>
            <a:chOff x="3271200" y="1435075"/>
            <a:chExt cx="481825" cy="481825"/>
          </a:xfrm>
        </p:grpSpPr>
        <p:sp>
          <p:nvSpPr>
            <p:cNvPr id="5473" name="Google Shape;5473;p88"/>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4" name="Google Shape;5474;p88"/>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5" name="Google Shape;5475;p88"/>
          <p:cNvGrpSpPr/>
          <p:nvPr/>
        </p:nvGrpSpPr>
        <p:grpSpPr>
          <a:xfrm>
            <a:off x="2917165" y="3125877"/>
            <a:ext cx="343442" cy="339288"/>
            <a:chOff x="3858100" y="1435075"/>
            <a:chExt cx="487775" cy="481875"/>
          </a:xfrm>
        </p:grpSpPr>
        <p:sp>
          <p:nvSpPr>
            <p:cNvPr id="5476" name="Google Shape;5476;p88"/>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7" name="Google Shape;5477;p88"/>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8" name="Google Shape;5478;p88"/>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9" name="Google Shape;5479;p88"/>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0" name="Google Shape;5480;p88"/>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1" name="Google Shape;5481;p88"/>
          <p:cNvGrpSpPr/>
          <p:nvPr/>
        </p:nvGrpSpPr>
        <p:grpSpPr>
          <a:xfrm>
            <a:off x="3337249" y="3125895"/>
            <a:ext cx="339253" cy="339253"/>
            <a:chOff x="4456875" y="1435075"/>
            <a:chExt cx="481825" cy="481825"/>
          </a:xfrm>
        </p:grpSpPr>
        <p:sp>
          <p:nvSpPr>
            <p:cNvPr id="5482" name="Google Shape;5482;p88"/>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3" name="Google Shape;5483;p88"/>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4" name="Google Shape;5484;p88"/>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5" name="Google Shape;5485;p88"/>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6" name="Google Shape;5486;p88"/>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7" name="Google Shape;5487;p88"/>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8" name="Google Shape;5488;p88"/>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9" name="Google Shape;5489;p88"/>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0" name="Google Shape;5490;p88"/>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1" name="Google Shape;5491;p88"/>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2" name="Google Shape;5492;p88"/>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3" name="Google Shape;5493;p88"/>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4" name="Google Shape;5494;p88"/>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5" name="Google Shape;5495;p88"/>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6" name="Google Shape;5496;p88"/>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7" name="Google Shape;5497;p88"/>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8" name="Google Shape;5498;p88"/>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9" name="Google Shape;5499;p88"/>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0" name="Google Shape;5500;p88"/>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1" name="Google Shape;5501;p88"/>
          <p:cNvGrpSpPr/>
          <p:nvPr/>
        </p:nvGrpSpPr>
        <p:grpSpPr>
          <a:xfrm>
            <a:off x="3758239" y="3125886"/>
            <a:ext cx="342580" cy="339271"/>
            <a:chOff x="5049725" y="1435050"/>
            <a:chExt cx="486550" cy="481850"/>
          </a:xfrm>
        </p:grpSpPr>
        <p:sp>
          <p:nvSpPr>
            <p:cNvPr id="5502" name="Google Shape;5502;p88"/>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3" name="Google Shape;5503;p88"/>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4" name="Google Shape;5504;p88"/>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5" name="Google Shape;5505;p88"/>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6" name="Google Shape;5506;p88"/>
          <p:cNvGrpSpPr/>
          <p:nvPr/>
        </p:nvGrpSpPr>
        <p:grpSpPr>
          <a:xfrm>
            <a:off x="4173790" y="3125895"/>
            <a:ext cx="339359" cy="339253"/>
            <a:chOff x="5642475" y="1435075"/>
            <a:chExt cx="481975" cy="481825"/>
          </a:xfrm>
        </p:grpSpPr>
        <p:sp>
          <p:nvSpPr>
            <p:cNvPr id="5507" name="Google Shape;5507;p88"/>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8" name="Google Shape;5508;p88"/>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9" name="Google Shape;5509;p88"/>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0" name="Google Shape;5510;p88"/>
          <p:cNvGrpSpPr/>
          <p:nvPr/>
        </p:nvGrpSpPr>
        <p:grpSpPr>
          <a:xfrm>
            <a:off x="4588276" y="3125886"/>
            <a:ext cx="343759" cy="339271"/>
            <a:chOff x="6232000" y="1435050"/>
            <a:chExt cx="488225" cy="481850"/>
          </a:xfrm>
        </p:grpSpPr>
        <p:sp>
          <p:nvSpPr>
            <p:cNvPr id="5511" name="Google Shape;5511;p88"/>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2" name="Google Shape;5512;p88"/>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3" name="Google Shape;5513;p88"/>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4" name="Google Shape;5514;p88"/>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5" name="Google Shape;5515;p88"/>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6" name="Google Shape;5516;p88"/>
          <p:cNvGrpSpPr/>
          <p:nvPr/>
        </p:nvGrpSpPr>
        <p:grpSpPr>
          <a:xfrm>
            <a:off x="849012" y="3539545"/>
            <a:ext cx="299929" cy="337792"/>
            <a:chOff x="924450" y="2028975"/>
            <a:chExt cx="425975" cy="479750"/>
          </a:xfrm>
        </p:grpSpPr>
        <p:sp>
          <p:nvSpPr>
            <p:cNvPr id="5517" name="Google Shape;5517;p88"/>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8" name="Google Shape;5518;p88"/>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9" name="Google Shape;5519;p88"/>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0" name="Google Shape;5520;p88"/>
          <p:cNvGrpSpPr/>
          <p:nvPr/>
        </p:nvGrpSpPr>
        <p:grpSpPr>
          <a:xfrm>
            <a:off x="1661509" y="3559347"/>
            <a:ext cx="339306" cy="298186"/>
            <a:chOff x="2085450" y="2057100"/>
            <a:chExt cx="481900" cy="423500"/>
          </a:xfrm>
        </p:grpSpPr>
        <p:sp>
          <p:nvSpPr>
            <p:cNvPr id="5521" name="Google Shape;5521;p88"/>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2" name="Google Shape;5522;p88"/>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3" name="Google Shape;5523;p88"/>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4" name="Google Shape;5524;p88"/>
          <p:cNvGrpSpPr/>
          <p:nvPr/>
        </p:nvGrpSpPr>
        <p:grpSpPr>
          <a:xfrm>
            <a:off x="2089442" y="3582592"/>
            <a:ext cx="339306" cy="251698"/>
            <a:chOff x="2678275" y="2090100"/>
            <a:chExt cx="481900" cy="357475"/>
          </a:xfrm>
        </p:grpSpPr>
        <p:sp>
          <p:nvSpPr>
            <p:cNvPr id="5525" name="Google Shape;5525;p88"/>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6" name="Google Shape;5526;p88"/>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7" name="Google Shape;5527;p88"/>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8" name="Google Shape;5528;p88"/>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9" name="Google Shape;5529;p88"/>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0" name="Google Shape;5530;p88"/>
          <p:cNvGrpSpPr/>
          <p:nvPr/>
        </p:nvGrpSpPr>
        <p:grpSpPr>
          <a:xfrm>
            <a:off x="2566646" y="3594790"/>
            <a:ext cx="219345" cy="227301"/>
            <a:chOff x="3357325" y="2093500"/>
            <a:chExt cx="311525" cy="322825"/>
          </a:xfrm>
        </p:grpSpPr>
        <p:sp>
          <p:nvSpPr>
            <p:cNvPr id="5531" name="Google Shape;5531;p88"/>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2" name="Google Shape;5532;p88"/>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3" name="Google Shape;5533;p88"/>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34" name="Google Shape;5534;p88"/>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35" name="Google Shape;5535;p88"/>
          <p:cNvGrpSpPr/>
          <p:nvPr/>
        </p:nvGrpSpPr>
        <p:grpSpPr>
          <a:xfrm>
            <a:off x="3360836" y="3538814"/>
            <a:ext cx="292078" cy="339253"/>
            <a:chOff x="4492800" y="2027925"/>
            <a:chExt cx="414825" cy="481825"/>
          </a:xfrm>
        </p:grpSpPr>
        <p:sp>
          <p:nvSpPr>
            <p:cNvPr id="5536" name="Google Shape;5536;p88"/>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7" name="Google Shape;5537;p88"/>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8" name="Google Shape;5538;p88"/>
          <p:cNvGrpSpPr/>
          <p:nvPr/>
        </p:nvGrpSpPr>
        <p:grpSpPr>
          <a:xfrm>
            <a:off x="3759928" y="3538805"/>
            <a:ext cx="339200" cy="339271"/>
            <a:chOff x="5049725" y="2027900"/>
            <a:chExt cx="481750" cy="481850"/>
          </a:xfrm>
        </p:grpSpPr>
        <p:sp>
          <p:nvSpPr>
            <p:cNvPr id="5539" name="Google Shape;5539;p88"/>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0" name="Google Shape;5540;p88"/>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1" name="Google Shape;5541;p88"/>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2" name="Google Shape;5542;p88"/>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3" name="Google Shape;5543;p88"/>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4" name="Google Shape;5544;p88"/>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5" name="Google Shape;5545;p88"/>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6" name="Google Shape;5546;p88"/>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7" name="Google Shape;5547;p88"/>
          <p:cNvGrpSpPr/>
          <p:nvPr/>
        </p:nvGrpSpPr>
        <p:grpSpPr>
          <a:xfrm>
            <a:off x="4233524" y="3538893"/>
            <a:ext cx="219890" cy="339095"/>
            <a:chOff x="5726350" y="2028150"/>
            <a:chExt cx="312300" cy="481600"/>
          </a:xfrm>
        </p:grpSpPr>
        <p:sp>
          <p:nvSpPr>
            <p:cNvPr id="5548" name="Google Shape;5548;p88"/>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9" name="Google Shape;5549;p88"/>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0" name="Google Shape;5550;p88"/>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1" name="Google Shape;5551;p88"/>
          <p:cNvGrpSpPr/>
          <p:nvPr/>
        </p:nvGrpSpPr>
        <p:grpSpPr>
          <a:xfrm>
            <a:off x="4593715" y="3542000"/>
            <a:ext cx="332881" cy="332881"/>
            <a:chOff x="6239925" y="2032450"/>
            <a:chExt cx="472775" cy="472775"/>
          </a:xfrm>
        </p:grpSpPr>
        <p:sp>
          <p:nvSpPr>
            <p:cNvPr id="5552" name="Google Shape;5552;p88"/>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3" name="Google Shape;5553;p88"/>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4" name="Google Shape;5554;p88"/>
          <p:cNvGrpSpPr/>
          <p:nvPr/>
        </p:nvGrpSpPr>
        <p:grpSpPr>
          <a:xfrm>
            <a:off x="5042807" y="2364092"/>
            <a:ext cx="334641" cy="185425"/>
            <a:chOff x="903075" y="2730000"/>
            <a:chExt cx="475275" cy="263350"/>
          </a:xfrm>
        </p:grpSpPr>
        <p:sp>
          <p:nvSpPr>
            <p:cNvPr id="5555" name="Google Shape;5555;p88"/>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6" name="Google Shape;5556;p88"/>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7" name="Google Shape;5557;p88"/>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8" name="Google Shape;5558;p88"/>
          <p:cNvGrpSpPr/>
          <p:nvPr/>
        </p:nvGrpSpPr>
        <p:grpSpPr>
          <a:xfrm>
            <a:off x="1247198" y="3538814"/>
            <a:ext cx="339253" cy="339253"/>
            <a:chOff x="1492675" y="2027925"/>
            <a:chExt cx="481825" cy="481825"/>
          </a:xfrm>
        </p:grpSpPr>
        <p:sp>
          <p:nvSpPr>
            <p:cNvPr id="5559" name="Google Shape;5559;p88"/>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0" name="Google Shape;5560;p88"/>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1" name="Google Shape;5561;p88"/>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2" name="Google Shape;5562;p88"/>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3" name="Google Shape;5563;p88"/>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4" name="Google Shape;5564;p88"/>
          <p:cNvGrpSpPr/>
          <p:nvPr/>
        </p:nvGrpSpPr>
        <p:grpSpPr>
          <a:xfrm>
            <a:off x="5473575" y="2287178"/>
            <a:ext cx="339253" cy="339253"/>
            <a:chOff x="1492675" y="2620775"/>
            <a:chExt cx="481825" cy="481825"/>
          </a:xfrm>
        </p:grpSpPr>
        <p:sp>
          <p:nvSpPr>
            <p:cNvPr id="5565" name="Google Shape;5565;p88"/>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6" name="Google Shape;5566;p88"/>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67" name="Google Shape;5567;p88"/>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68" name="Google Shape;5568;p88"/>
          <p:cNvGrpSpPr/>
          <p:nvPr/>
        </p:nvGrpSpPr>
        <p:grpSpPr>
          <a:xfrm>
            <a:off x="6297328" y="2303161"/>
            <a:ext cx="333585" cy="307287"/>
            <a:chOff x="2682350" y="2643425"/>
            <a:chExt cx="473775" cy="436425"/>
          </a:xfrm>
        </p:grpSpPr>
        <p:sp>
          <p:nvSpPr>
            <p:cNvPr id="5569" name="Google Shape;5569;p88"/>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0" name="Google Shape;5570;p88"/>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1" name="Google Shape;5571;p88"/>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2" name="Google Shape;5572;p88"/>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3" name="Google Shape;5573;p88"/>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4" name="Google Shape;5574;p88"/>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5" name="Google Shape;5575;p88"/>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6" name="Google Shape;5576;p88"/>
          <p:cNvGrpSpPr/>
          <p:nvPr/>
        </p:nvGrpSpPr>
        <p:grpSpPr>
          <a:xfrm>
            <a:off x="6762818" y="2287178"/>
            <a:ext cx="238531" cy="339253"/>
            <a:chOff x="3342725" y="2620775"/>
            <a:chExt cx="338775" cy="481825"/>
          </a:xfrm>
        </p:grpSpPr>
        <p:sp>
          <p:nvSpPr>
            <p:cNvPr id="5577" name="Google Shape;5577;p88"/>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8" name="Google Shape;5578;p88"/>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9" name="Google Shape;5579;p88"/>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0" name="Google Shape;5580;p88"/>
          <p:cNvGrpSpPr/>
          <p:nvPr/>
        </p:nvGrpSpPr>
        <p:grpSpPr>
          <a:xfrm>
            <a:off x="7156568" y="2287178"/>
            <a:ext cx="278296" cy="339253"/>
            <a:chOff x="3907325" y="2620775"/>
            <a:chExt cx="395250" cy="481825"/>
          </a:xfrm>
        </p:grpSpPr>
        <p:sp>
          <p:nvSpPr>
            <p:cNvPr id="5581" name="Google Shape;5581;p88"/>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2" name="Google Shape;5582;p88"/>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3" name="Google Shape;5583;p88"/>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4" name="Google Shape;5584;p88"/>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5" name="Google Shape;5585;p88"/>
          <p:cNvGrpSpPr/>
          <p:nvPr/>
        </p:nvGrpSpPr>
        <p:grpSpPr>
          <a:xfrm>
            <a:off x="7549755" y="2297783"/>
            <a:ext cx="339253" cy="318042"/>
            <a:chOff x="4456875" y="2635825"/>
            <a:chExt cx="481825" cy="451700"/>
          </a:xfrm>
        </p:grpSpPr>
        <p:sp>
          <p:nvSpPr>
            <p:cNvPr id="5586" name="Google Shape;5586;p88"/>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7" name="Google Shape;5587;p88"/>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8" name="Google Shape;5588;p88"/>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9" name="Google Shape;5589;p88"/>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0" name="Google Shape;5590;p88"/>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1" name="Google Shape;5591;p88"/>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2" name="Google Shape;5592;p88"/>
          <p:cNvGrpSpPr/>
          <p:nvPr/>
        </p:nvGrpSpPr>
        <p:grpSpPr>
          <a:xfrm>
            <a:off x="7974679" y="2297783"/>
            <a:ext cx="339253" cy="318042"/>
            <a:chOff x="5049725" y="2635825"/>
            <a:chExt cx="481825" cy="451700"/>
          </a:xfrm>
        </p:grpSpPr>
        <p:sp>
          <p:nvSpPr>
            <p:cNvPr id="5593" name="Google Shape;5593;p88"/>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4" name="Google Shape;5594;p88"/>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5" name="Google Shape;5595;p88"/>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6" name="Google Shape;5596;p88"/>
          <p:cNvGrpSpPr/>
          <p:nvPr/>
        </p:nvGrpSpPr>
        <p:grpSpPr>
          <a:xfrm>
            <a:off x="2375386" y="3952243"/>
            <a:ext cx="338566" cy="338373"/>
            <a:chOff x="5643000" y="2621375"/>
            <a:chExt cx="480850" cy="480575"/>
          </a:xfrm>
        </p:grpSpPr>
        <p:sp>
          <p:nvSpPr>
            <p:cNvPr id="5597" name="Google Shape;5597;p88"/>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8" name="Google Shape;5598;p88"/>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9" name="Google Shape;5599;p88"/>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0" name="Google Shape;5600;p88"/>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1" name="Google Shape;5601;p88"/>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2" name="Google Shape;5602;p88"/>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3" name="Google Shape;5603;p88"/>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04" name="Google Shape;5604;p88"/>
          <p:cNvGrpSpPr/>
          <p:nvPr/>
        </p:nvGrpSpPr>
        <p:grpSpPr>
          <a:xfrm>
            <a:off x="4192782" y="3951803"/>
            <a:ext cx="339359" cy="339253"/>
            <a:chOff x="6235250" y="2620775"/>
            <a:chExt cx="481975" cy="481825"/>
          </a:xfrm>
        </p:grpSpPr>
        <p:sp>
          <p:nvSpPr>
            <p:cNvPr id="5605" name="Google Shape;5605;p88"/>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6" name="Google Shape;5606;p88"/>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7" name="Google Shape;5607;p88"/>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8" name="Google Shape;5608;p88"/>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9" name="Google Shape;5609;p88"/>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10" name="Google Shape;5610;p88"/>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11" name="Google Shape;5611;p88"/>
          <p:cNvGrpSpPr/>
          <p:nvPr/>
        </p:nvGrpSpPr>
        <p:grpSpPr>
          <a:xfrm>
            <a:off x="5472652" y="2711317"/>
            <a:ext cx="341101" cy="339253"/>
            <a:chOff x="1535000" y="3223325"/>
            <a:chExt cx="484450" cy="481825"/>
          </a:xfrm>
        </p:grpSpPr>
        <p:sp>
          <p:nvSpPr>
            <p:cNvPr id="5612" name="Google Shape;5612;p88"/>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3" name="Google Shape;5613;p88"/>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4" name="Google Shape;5614;p88"/>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5" name="Google Shape;5615;p88"/>
          <p:cNvGrpSpPr/>
          <p:nvPr/>
        </p:nvGrpSpPr>
        <p:grpSpPr>
          <a:xfrm>
            <a:off x="5880219" y="2746618"/>
            <a:ext cx="339253" cy="268649"/>
            <a:chOff x="2085525" y="3263750"/>
            <a:chExt cx="481825" cy="381550"/>
          </a:xfrm>
        </p:grpSpPr>
        <p:sp>
          <p:nvSpPr>
            <p:cNvPr id="5616" name="Google Shape;5616;p88"/>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7" name="Google Shape;5617;p88"/>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18" name="Google Shape;5618;p88"/>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19" name="Google Shape;5619;p88"/>
          <p:cNvGrpSpPr/>
          <p:nvPr/>
        </p:nvGrpSpPr>
        <p:grpSpPr>
          <a:xfrm>
            <a:off x="6711982" y="2711308"/>
            <a:ext cx="340204" cy="339271"/>
            <a:chOff x="3270450" y="3213625"/>
            <a:chExt cx="483175" cy="481850"/>
          </a:xfrm>
        </p:grpSpPr>
        <p:sp>
          <p:nvSpPr>
            <p:cNvPr id="5620" name="Google Shape;5620;p88"/>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1" name="Google Shape;5621;p88"/>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2" name="Google Shape;5622;p88"/>
          <p:cNvGrpSpPr/>
          <p:nvPr/>
        </p:nvGrpSpPr>
        <p:grpSpPr>
          <a:xfrm>
            <a:off x="7211250" y="2711317"/>
            <a:ext cx="168931" cy="339253"/>
            <a:chOff x="3984950" y="3213600"/>
            <a:chExt cx="239925" cy="481825"/>
          </a:xfrm>
        </p:grpSpPr>
        <p:sp>
          <p:nvSpPr>
            <p:cNvPr id="5623" name="Google Shape;5623;p88"/>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4" name="Google Shape;5624;p88"/>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25" name="Google Shape;5625;p88"/>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6" name="Google Shape;5626;p88"/>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27" name="Google Shape;5627;p88"/>
          <p:cNvGrpSpPr/>
          <p:nvPr/>
        </p:nvGrpSpPr>
        <p:grpSpPr>
          <a:xfrm>
            <a:off x="1874281" y="3981487"/>
            <a:ext cx="355218" cy="279880"/>
            <a:chOff x="5629975" y="3255775"/>
            <a:chExt cx="504500" cy="397500"/>
          </a:xfrm>
        </p:grpSpPr>
        <p:sp>
          <p:nvSpPr>
            <p:cNvPr id="5628" name="Google Shape;5628;p88"/>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9" name="Google Shape;5629;p88"/>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0" name="Google Shape;5630;p88"/>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1" name="Google Shape;5631;p88"/>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2" name="Google Shape;5632;p88"/>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3" name="Google Shape;5633;p88"/>
          <p:cNvGrpSpPr/>
          <p:nvPr/>
        </p:nvGrpSpPr>
        <p:grpSpPr>
          <a:xfrm>
            <a:off x="3755839" y="3981593"/>
            <a:ext cx="340256" cy="279669"/>
            <a:chOff x="6234950" y="3255925"/>
            <a:chExt cx="483250" cy="397200"/>
          </a:xfrm>
        </p:grpSpPr>
        <p:sp>
          <p:nvSpPr>
            <p:cNvPr id="5634" name="Google Shape;5634;p88"/>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5" name="Google Shape;5635;p88"/>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6" name="Google Shape;5636;p88"/>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7" name="Google Shape;5637;p88"/>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8" name="Google Shape;5638;p88"/>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9" name="Google Shape;5639;p88"/>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0" name="Google Shape;5640;p88"/>
          <p:cNvGrpSpPr/>
          <p:nvPr/>
        </p:nvGrpSpPr>
        <p:grpSpPr>
          <a:xfrm>
            <a:off x="5051107" y="3125970"/>
            <a:ext cx="318042" cy="339253"/>
            <a:chOff x="914900" y="3806450"/>
            <a:chExt cx="451700" cy="481825"/>
          </a:xfrm>
        </p:grpSpPr>
        <p:sp>
          <p:nvSpPr>
            <p:cNvPr id="5641" name="Google Shape;5641;p88"/>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2" name="Google Shape;5642;p88"/>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3" name="Google Shape;5643;p88"/>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4" name="Google Shape;5644;p88"/>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5" name="Google Shape;5645;p88"/>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6" name="Google Shape;5646;p88"/>
          <p:cNvGrpSpPr/>
          <p:nvPr/>
        </p:nvGrpSpPr>
        <p:grpSpPr>
          <a:xfrm>
            <a:off x="5470028" y="3125785"/>
            <a:ext cx="346347" cy="339623"/>
            <a:chOff x="1490050" y="3805975"/>
            <a:chExt cx="491900" cy="482350"/>
          </a:xfrm>
        </p:grpSpPr>
        <p:sp>
          <p:nvSpPr>
            <p:cNvPr id="5647" name="Google Shape;5647;p88"/>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8" name="Google Shape;5648;p88"/>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9" name="Google Shape;5649;p88"/>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0" name="Google Shape;5650;p88"/>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1" name="Google Shape;5651;p88"/>
          <p:cNvGrpSpPr/>
          <p:nvPr/>
        </p:nvGrpSpPr>
        <p:grpSpPr>
          <a:xfrm>
            <a:off x="5893896" y="3125970"/>
            <a:ext cx="311899" cy="339253"/>
            <a:chOff x="2104275" y="3806450"/>
            <a:chExt cx="442975" cy="481825"/>
          </a:xfrm>
        </p:grpSpPr>
        <p:sp>
          <p:nvSpPr>
            <p:cNvPr id="5652" name="Google Shape;5652;p88"/>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3" name="Google Shape;5653;p88"/>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4" name="Google Shape;5654;p88"/>
          <p:cNvGrpSpPr/>
          <p:nvPr/>
        </p:nvGrpSpPr>
        <p:grpSpPr>
          <a:xfrm>
            <a:off x="6317413" y="3125970"/>
            <a:ext cx="293416" cy="339253"/>
            <a:chOff x="2710875" y="3806450"/>
            <a:chExt cx="416725" cy="481825"/>
          </a:xfrm>
        </p:grpSpPr>
        <p:sp>
          <p:nvSpPr>
            <p:cNvPr id="5655" name="Google Shape;5655;p88"/>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6" name="Google Shape;5656;p88"/>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7" name="Google Shape;5657;p88"/>
          <p:cNvGrpSpPr/>
          <p:nvPr/>
        </p:nvGrpSpPr>
        <p:grpSpPr>
          <a:xfrm>
            <a:off x="6712457" y="3166412"/>
            <a:ext cx="339253" cy="258369"/>
            <a:chOff x="3271200" y="3863875"/>
            <a:chExt cx="481825" cy="366950"/>
          </a:xfrm>
        </p:grpSpPr>
        <p:sp>
          <p:nvSpPr>
            <p:cNvPr id="5658" name="Google Shape;5658;p88"/>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9" name="Google Shape;5659;p88"/>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0" name="Google Shape;5660;p88"/>
          <p:cNvGrpSpPr/>
          <p:nvPr/>
        </p:nvGrpSpPr>
        <p:grpSpPr>
          <a:xfrm>
            <a:off x="7147952" y="3126199"/>
            <a:ext cx="295528" cy="338795"/>
            <a:chOff x="3895050" y="3806775"/>
            <a:chExt cx="419725" cy="481175"/>
          </a:xfrm>
        </p:grpSpPr>
        <p:sp>
          <p:nvSpPr>
            <p:cNvPr id="5661" name="Google Shape;5661;p88"/>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2" name="Google Shape;5662;p88"/>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3" name="Google Shape;5663;p88"/>
          <p:cNvGrpSpPr/>
          <p:nvPr/>
        </p:nvGrpSpPr>
        <p:grpSpPr>
          <a:xfrm>
            <a:off x="7551234" y="3125979"/>
            <a:ext cx="336296" cy="339235"/>
            <a:chOff x="4464775" y="3806475"/>
            <a:chExt cx="477625" cy="481800"/>
          </a:xfrm>
        </p:grpSpPr>
        <p:sp>
          <p:nvSpPr>
            <p:cNvPr id="5664" name="Google Shape;5664;p88"/>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5" name="Google Shape;5665;p88"/>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6" name="Google Shape;5666;p88"/>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7" name="Google Shape;5667;p88"/>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8" name="Google Shape;5668;p88"/>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9" name="Google Shape;5669;p88"/>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70" name="Google Shape;5670;p88"/>
          <p:cNvGrpSpPr/>
          <p:nvPr/>
        </p:nvGrpSpPr>
        <p:grpSpPr>
          <a:xfrm>
            <a:off x="7974679" y="3125970"/>
            <a:ext cx="339253" cy="339253"/>
            <a:chOff x="5049725" y="3806450"/>
            <a:chExt cx="481825" cy="481825"/>
          </a:xfrm>
        </p:grpSpPr>
        <p:sp>
          <p:nvSpPr>
            <p:cNvPr id="5671" name="Google Shape;5671;p88"/>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2" name="Google Shape;5672;p88"/>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3" name="Google Shape;5673;p88"/>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74" name="Google Shape;5674;p88"/>
          <p:cNvGrpSpPr/>
          <p:nvPr/>
        </p:nvGrpSpPr>
        <p:grpSpPr>
          <a:xfrm>
            <a:off x="1461983" y="3951798"/>
            <a:ext cx="339253" cy="339253"/>
            <a:chOff x="5651375" y="3806450"/>
            <a:chExt cx="481825" cy="481825"/>
          </a:xfrm>
        </p:grpSpPr>
        <p:sp>
          <p:nvSpPr>
            <p:cNvPr id="5675" name="Google Shape;5675;p88"/>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6" name="Google Shape;5676;p88"/>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7" name="Google Shape;5677;p88"/>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8" name="Google Shape;5678;p88"/>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79" name="Google Shape;5679;p88"/>
          <p:cNvGrpSpPr/>
          <p:nvPr/>
        </p:nvGrpSpPr>
        <p:grpSpPr>
          <a:xfrm>
            <a:off x="3360663" y="3953787"/>
            <a:ext cx="298503" cy="335275"/>
            <a:chOff x="6264300" y="3809300"/>
            <a:chExt cx="423950" cy="476175"/>
          </a:xfrm>
        </p:grpSpPr>
        <p:sp>
          <p:nvSpPr>
            <p:cNvPr id="5680" name="Google Shape;5680;p88"/>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1" name="Google Shape;5681;p88"/>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2" name="Google Shape;5682;p88"/>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3" name="Google Shape;5683;p88"/>
          <p:cNvGrpSpPr/>
          <p:nvPr/>
        </p:nvGrpSpPr>
        <p:grpSpPr>
          <a:xfrm>
            <a:off x="5039841" y="3538881"/>
            <a:ext cx="340573" cy="339271"/>
            <a:chOff x="898875" y="4399275"/>
            <a:chExt cx="483700" cy="481850"/>
          </a:xfrm>
        </p:grpSpPr>
        <p:sp>
          <p:nvSpPr>
            <p:cNvPr id="5684" name="Google Shape;5684;p88"/>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5" name="Google Shape;5685;p88"/>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6" name="Google Shape;5686;p88"/>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7" name="Google Shape;5687;p88"/>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8" name="Google Shape;5688;p88"/>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9" name="Google Shape;5689;p88"/>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0" name="Google Shape;5690;p88"/>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1" name="Google Shape;5691;p88"/>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2" name="Google Shape;5692;p88"/>
          <p:cNvGrpSpPr/>
          <p:nvPr/>
        </p:nvGrpSpPr>
        <p:grpSpPr>
          <a:xfrm>
            <a:off x="5473575" y="3554133"/>
            <a:ext cx="339253" cy="308765"/>
            <a:chOff x="1492675" y="4420975"/>
            <a:chExt cx="481825" cy="438525"/>
          </a:xfrm>
        </p:grpSpPr>
        <p:sp>
          <p:nvSpPr>
            <p:cNvPr id="5693" name="Google Shape;5693;p88"/>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4" name="Google Shape;5694;p88"/>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5" name="Google Shape;5695;p88"/>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6" name="Google Shape;5696;p88"/>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7" name="Google Shape;5697;p88"/>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8" name="Google Shape;5698;p88"/>
          <p:cNvGrpSpPr/>
          <p:nvPr/>
        </p:nvGrpSpPr>
        <p:grpSpPr>
          <a:xfrm>
            <a:off x="5878556" y="3539558"/>
            <a:ext cx="342580" cy="337915"/>
            <a:chOff x="2084100" y="4400250"/>
            <a:chExt cx="486550" cy="479925"/>
          </a:xfrm>
        </p:grpSpPr>
        <p:sp>
          <p:nvSpPr>
            <p:cNvPr id="5699" name="Google Shape;5699;p88"/>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0" name="Google Shape;5700;p88"/>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1" name="Google Shape;5701;p88"/>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2" name="Google Shape;5702;p88"/>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3" name="Google Shape;5703;p88"/>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4" name="Google Shape;5704;p88"/>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5" name="Google Shape;5705;p88"/>
          <p:cNvGrpSpPr/>
          <p:nvPr/>
        </p:nvGrpSpPr>
        <p:grpSpPr>
          <a:xfrm>
            <a:off x="6315036" y="3538907"/>
            <a:ext cx="298169" cy="339218"/>
            <a:chOff x="2707950" y="4399325"/>
            <a:chExt cx="423475" cy="481775"/>
          </a:xfrm>
        </p:grpSpPr>
        <p:sp>
          <p:nvSpPr>
            <p:cNvPr id="5706" name="Google Shape;5706;p88"/>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7" name="Google Shape;5707;p88"/>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8" name="Google Shape;5708;p88"/>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9" name="Google Shape;5709;p88"/>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0" name="Google Shape;5710;p88"/>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1" name="Google Shape;5711;p88"/>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2" name="Google Shape;5712;p88"/>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3" name="Google Shape;5713;p88"/>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4" name="Google Shape;5714;p88"/>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5" name="Google Shape;5715;p88"/>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6" name="Google Shape;5716;p88"/>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7" name="Google Shape;5717;p88"/>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8" name="Google Shape;5718;p88"/>
          <p:cNvGrpSpPr/>
          <p:nvPr/>
        </p:nvGrpSpPr>
        <p:grpSpPr>
          <a:xfrm>
            <a:off x="6744555" y="3538881"/>
            <a:ext cx="275057" cy="339271"/>
            <a:chOff x="3330525" y="4399275"/>
            <a:chExt cx="390650" cy="481850"/>
          </a:xfrm>
        </p:grpSpPr>
        <p:sp>
          <p:nvSpPr>
            <p:cNvPr id="5719" name="Google Shape;5719;p88"/>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0" name="Google Shape;5720;p88"/>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1" name="Google Shape;5721;p88"/>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2" name="Google Shape;5722;p88"/>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3" name="Google Shape;5723;p88"/>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4" name="Google Shape;5724;p88"/>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5" name="Google Shape;5725;p88"/>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6" name="Google Shape;5726;p88"/>
          <p:cNvGrpSpPr/>
          <p:nvPr/>
        </p:nvGrpSpPr>
        <p:grpSpPr>
          <a:xfrm>
            <a:off x="7169084" y="3538890"/>
            <a:ext cx="253265" cy="339253"/>
            <a:chOff x="3938800" y="4399275"/>
            <a:chExt cx="359700" cy="481825"/>
          </a:xfrm>
        </p:grpSpPr>
        <p:sp>
          <p:nvSpPr>
            <p:cNvPr id="5727" name="Google Shape;5727;p88"/>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8" name="Google Shape;5728;p88"/>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9" name="Google Shape;5729;p88"/>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0" name="Google Shape;5730;p88"/>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1" name="Google Shape;5731;p88"/>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2" name="Google Shape;5732;p88"/>
          <p:cNvGrpSpPr/>
          <p:nvPr/>
        </p:nvGrpSpPr>
        <p:grpSpPr>
          <a:xfrm>
            <a:off x="7639862" y="3538890"/>
            <a:ext cx="159039" cy="339253"/>
            <a:chOff x="4584850" y="4399275"/>
            <a:chExt cx="225875" cy="481825"/>
          </a:xfrm>
        </p:grpSpPr>
        <p:sp>
          <p:nvSpPr>
            <p:cNvPr id="5733" name="Google Shape;5733;p88"/>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4" name="Google Shape;5734;p88"/>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35" name="Google Shape;5735;p88"/>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36" name="Google Shape;5736;p88"/>
          <p:cNvGrpSpPr/>
          <p:nvPr/>
        </p:nvGrpSpPr>
        <p:grpSpPr>
          <a:xfrm>
            <a:off x="1049680" y="3951795"/>
            <a:ext cx="339253" cy="339253"/>
            <a:chOff x="5642550" y="4399275"/>
            <a:chExt cx="481825" cy="481825"/>
          </a:xfrm>
        </p:grpSpPr>
        <p:sp>
          <p:nvSpPr>
            <p:cNvPr id="5737" name="Google Shape;5737;p88"/>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8" name="Google Shape;5738;p88"/>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9" name="Google Shape;5739;p88"/>
          <p:cNvGrpSpPr/>
          <p:nvPr/>
        </p:nvGrpSpPr>
        <p:grpSpPr>
          <a:xfrm>
            <a:off x="2859815" y="3963703"/>
            <a:ext cx="363316" cy="315437"/>
            <a:chOff x="6218300" y="4416175"/>
            <a:chExt cx="516000" cy="448000"/>
          </a:xfrm>
        </p:grpSpPr>
        <p:sp>
          <p:nvSpPr>
            <p:cNvPr id="5740" name="Google Shape;5740;p88"/>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1" name="Google Shape;5741;p88"/>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2" name="Google Shape;5742;p88"/>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3" name="Google Shape;5743;p88"/>
          <p:cNvGrpSpPr/>
          <p:nvPr/>
        </p:nvGrpSpPr>
        <p:grpSpPr>
          <a:xfrm>
            <a:off x="5918879" y="3951792"/>
            <a:ext cx="339253" cy="339253"/>
            <a:chOff x="899850" y="4992125"/>
            <a:chExt cx="481825" cy="481825"/>
          </a:xfrm>
        </p:grpSpPr>
        <p:sp>
          <p:nvSpPr>
            <p:cNvPr id="5744" name="Google Shape;5744;p88"/>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5" name="Google Shape;5745;p88"/>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6" name="Google Shape;5746;p88"/>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7" name="Google Shape;5747;p88"/>
          <p:cNvGrpSpPr/>
          <p:nvPr/>
        </p:nvGrpSpPr>
        <p:grpSpPr>
          <a:xfrm>
            <a:off x="5461708" y="3951792"/>
            <a:ext cx="339253" cy="339253"/>
            <a:chOff x="1492675" y="4992125"/>
            <a:chExt cx="481825" cy="481825"/>
          </a:xfrm>
        </p:grpSpPr>
        <p:sp>
          <p:nvSpPr>
            <p:cNvPr id="5748" name="Google Shape;5748;p88"/>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9" name="Google Shape;5749;p88"/>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0" name="Google Shape;5750;p88"/>
          <p:cNvGrpSpPr/>
          <p:nvPr/>
        </p:nvGrpSpPr>
        <p:grpSpPr>
          <a:xfrm>
            <a:off x="5004462" y="3951792"/>
            <a:ext cx="339253" cy="339253"/>
            <a:chOff x="2085525" y="4992125"/>
            <a:chExt cx="481825" cy="481825"/>
          </a:xfrm>
        </p:grpSpPr>
        <p:sp>
          <p:nvSpPr>
            <p:cNvPr id="5751" name="Google Shape;5751;p88"/>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2" name="Google Shape;5752;p88"/>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3" name="Google Shape;5753;p88"/>
          <p:cNvGrpSpPr/>
          <p:nvPr/>
        </p:nvGrpSpPr>
        <p:grpSpPr>
          <a:xfrm>
            <a:off x="6833221" y="3951792"/>
            <a:ext cx="339253" cy="339253"/>
            <a:chOff x="2678350" y="4992125"/>
            <a:chExt cx="481825" cy="481825"/>
          </a:xfrm>
        </p:grpSpPr>
        <p:sp>
          <p:nvSpPr>
            <p:cNvPr id="5754" name="Google Shape;5754;p88"/>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5" name="Google Shape;5755;p88"/>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6" name="Google Shape;5756;p88"/>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7" name="Google Shape;5757;p88"/>
          <p:cNvGrpSpPr/>
          <p:nvPr/>
        </p:nvGrpSpPr>
        <p:grpSpPr>
          <a:xfrm>
            <a:off x="4628816" y="3951792"/>
            <a:ext cx="339253" cy="339253"/>
            <a:chOff x="3271200" y="4992125"/>
            <a:chExt cx="481825" cy="481825"/>
          </a:xfrm>
        </p:grpSpPr>
        <p:sp>
          <p:nvSpPr>
            <p:cNvPr id="5758" name="Google Shape;5758;p88"/>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9" name="Google Shape;5759;p88"/>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0" name="Google Shape;5760;p88"/>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1" name="Google Shape;5761;p88"/>
          <p:cNvGrpSpPr/>
          <p:nvPr/>
        </p:nvGrpSpPr>
        <p:grpSpPr>
          <a:xfrm>
            <a:off x="7290263" y="3952822"/>
            <a:ext cx="339411" cy="337193"/>
            <a:chOff x="3863900" y="4993625"/>
            <a:chExt cx="482050" cy="478900"/>
          </a:xfrm>
        </p:grpSpPr>
        <p:sp>
          <p:nvSpPr>
            <p:cNvPr id="5762" name="Google Shape;5762;p88"/>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3" name="Google Shape;5763;p88"/>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4" name="Google Shape;5764;p88"/>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5" name="Google Shape;5765;p88"/>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6" name="Google Shape;5766;p88"/>
          <p:cNvGrpSpPr/>
          <p:nvPr/>
        </p:nvGrpSpPr>
        <p:grpSpPr>
          <a:xfrm>
            <a:off x="7747437" y="3952822"/>
            <a:ext cx="339411" cy="337193"/>
            <a:chOff x="4456725" y="4993625"/>
            <a:chExt cx="482050" cy="478900"/>
          </a:xfrm>
        </p:grpSpPr>
        <p:sp>
          <p:nvSpPr>
            <p:cNvPr id="5767" name="Google Shape;5767;p88"/>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8" name="Google Shape;5768;p88"/>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9" name="Google Shape;5769;p88"/>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0" name="Google Shape;5770;p88"/>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1" name="Google Shape;5771;p88"/>
          <p:cNvGrpSpPr/>
          <p:nvPr/>
        </p:nvGrpSpPr>
        <p:grpSpPr>
          <a:xfrm>
            <a:off x="6376030" y="3952813"/>
            <a:ext cx="339411" cy="337211"/>
            <a:chOff x="5049575" y="4993600"/>
            <a:chExt cx="482050" cy="478925"/>
          </a:xfrm>
        </p:grpSpPr>
        <p:sp>
          <p:nvSpPr>
            <p:cNvPr id="5772" name="Google Shape;5772;p88"/>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3" name="Google Shape;5773;p88"/>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4" name="Google Shape;5774;p88"/>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5" name="Google Shape;5775;p88"/>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76" name="Google Shape;5776;p88"/>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5777" name="Google Shape;5777;p88"/>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781" name="Shape 5781"/>
        <p:cNvGrpSpPr/>
        <p:nvPr/>
      </p:nvGrpSpPr>
      <p:grpSpPr>
        <a:xfrm>
          <a:off x="0" y="0"/>
          <a:ext cx="0" cy="0"/>
          <a:chOff x="0" y="0"/>
          <a:chExt cx="0" cy="0"/>
        </a:xfrm>
      </p:grpSpPr>
      <p:grpSp>
        <p:nvGrpSpPr>
          <p:cNvPr id="5782" name="Google Shape;5782;p89"/>
          <p:cNvGrpSpPr/>
          <p:nvPr/>
        </p:nvGrpSpPr>
        <p:grpSpPr>
          <a:xfrm>
            <a:off x="876361" y="1308054"/>
            <a:ext cx="322099" cy="370529"/>
            <a:chOff x="-42971725" y="3217825"/>
            <a:chExt cx="275675" cy="317125"/>
          </a:xfrm>
        </p:grpSpPr>
        <p:sp>
          <p:nvSpPr>
            <p:cNvPr id="5783" name="Google Shape;5783;p89"/>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89"/>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89"/>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6" name="Google Shape;5786;p89"/>
          <p:cNvGrpSpPr/>
          <p:nvPr/>
        </p:nvGrpSpPr>
        <p:grpSpPr>
          <a:xfrm>
            <a:off x="848276" y="1776710"/>
            <a:ext cx="378270" cy="337551"/>
            <a:chOff x="-42996150" y="3612600"/>
            <a:chExt cx="323750" cy="288900"/>
          </a:xfrm>
        </p:grpSpPr>
        <p:sp>
          <p:nvSpPr>
            <p:cNvPr id="5787" name="Google Shape;5787;p89"/>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89"/>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89"/>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0" name="Google Shape;5790;p89"/>
          <p:cNvGrpSpPr/>
          <p:nvPr/>
        </p:nvGrpSpPr>
        <p:grpSpPr>
          <a:xfrm>
            <a:off x="851036" y="2186080"/>
            <a:ext cx="372749" cy="370909"/>
            <a:chOff x="-42994575" y="3950300"/>
            <a:chExt cx="319025" cy="317450"/>
          </a:xfrm>
        </p:grpSpPr>
        <p:sp>
          <p:nvSpPr>
            <p:cNvPr id="5791" name="Google Shape;5791;p89"/>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89"/>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89"/>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4" name="Google Shape;5794;p89"/>
          <p:cNvGrpSpPr/>
          <p:nvPr/>
        </p:nvGrpSpPr>
        <p:grpSpPr>
          <a:xfrm>
            <a:off x="3004431" y="1332912"/>
            <a:ext cx="371785" cy="370879"/>
            <a:chOff x="-41111350" y="3239100"/>
            <a:chExt cx="318200" cy="317425"/>
          </a:xfrm>
        </p:grpSpPr>
        <p:sp>
          <p:nvSpPr>
            <p:cNvPr id="5795" name="Google Shape;5795;p89"/>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89"/>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89"/>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89"/>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9" name="Google Shape;5799;p89"/>
          <p:cNvGrpSpPr/>
          <p:nvPr/>
        </p:nvGrpSpPr>
        <p:grpSpPr>
          <a:xfrm>
            <a:off x="3000751" y="1768444"/>
            <a:ext cx="379146" cy="370967"/>
            <a:chOff x="-41117650" y="3605525"/>
            <a:chExt cx="324500" cy="317500"/>
          </a:xfrm>
        </p:grpSpPr>
        <p:sp>
          <p:nvSpPr>
            <p:cNvPr id="5800" name="Google Shape;5800;p89"/>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89"/>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89"/>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3" name="Google Shape;5803;p89"/>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4" name="Google Shape;5804;p89"/>
          <p:cNvGrpSpPr/>
          <p:nvPr/>
        </p:nvGrpSpPr>
        <p:grpSpPr>
          <a:xfrm>
            <a:off x="1827005" y="2659967"/>
            <a:ext cx="216271" cy="371814"/>
            <a:chOff x="-39205300" y="3220175"/>
            <a:chExt cx="185100" cy="318225"/>
          </a:xfrm>
        </p:grpSpPr>
        <p:sp>
          <p:nvSpPr>
            <p:cNvPr id="5805" name="Google Shape;5805;p89"/>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89"/>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7" name="Google Shape;5807;p89"/>
          <p:cNvGrpSpPr/>
          <p:nvPr/>
        </p:nvGrpSpPr>
        <p:grpSpPr>
          <a:xfrm>
            <a:off x="1792533" y="3120038"/>
            <a:ext cx="300016" cy="369273"/>
            <a:chOff x="-39248625" y="3588600"/>
            <a:chExt cx="256775" cy="316050"/>
          </a:xfrm>
        </p:grpSpPr>
        <p:sp>
          <p:nvSpPr>
            <p:cNvPr id="5808" name="Google Shape;5808;p89"/>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89"/>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0" name="Google Shape;5810;p89"/>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89"/>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12" name="Google Shape;5812;p89"/>
          <p:cNvGrpSpPr/>
          <p:nvPr/>
        </p:nvGrpSpPr>
        <p:grpSpPr>
          <a:xfrm>
            <a:off x="1243246" y="1308054"/>
            <a:ext cx="429504" cy="370879"/>
            <a:chOff x="-42651700" y="3217825"/>
            <a:chExt cx="367600" cy="317425"/>
          </a:xfrm>
        </p:grpSpPr>
        <p:sp>
          <p:nvSpPr>
            <p:cNvPr id="5813" name="Google Shape;5813;p89"/>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89"/>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89"/>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89"/>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7" name="Google Shape;5817;p89"/>
          <p:cNvGrpSpPr/>
          <p:nvPr/>
        </p:nvGrpSpPr>
        <p:grpSpPr>
          <a:xfrm>
            <a:off x="1278678" y="1747704"/>
            <a:ext cx="358640" cy="363226"/>
            <a:chOff x="-42617300" y="3587775"/>
            <a:chExt cx="306950" cy="310875"/>
          </a:xfrm>
        </p:grpSpPr>
        <p:sp>
          <p:nvSpPr>
            <p:cNvPr id="5818" name="Google Shape;5818;p89"/>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89"/>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20" name="Google Shape;5820;p89"/>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21" name="Google Shape;5821;p89"/>
          <p:cNvGrpSpPr/>
          <p:nvPr/>
        </p:nvGrpSpPr>
        <p:grpSpPr>
          <a:xfrm>
            <a:off x="3450506" y="1332445"/>
            <a:ext cx="376926" cy="370324"/>
            <a:chOff x="-40748275" y="3238700"/>
            <a:chExt cx="322600" cy="316950"/>
          </a:xfrm>
        </p:grpSpPr>
        <p:sp>
          <p:nvSpPr>
            <p:cNvPr id="5822" name="Google Shape;5822;p89"/>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89"/>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89"/>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89"/>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89"/>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89"/>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8" name="Google Shape;5828;p89"/>
          <p:cNvGrpSpPr/>
          <p:nvPr/>
        </p:nvGrpSpPr>
        <p:grpSpPr>
          <a:xfrm>
            <a:off x="3453062" y="1800429"/>
            <a:ext cx="371814" cy="338690"/>
            <a:chOff x="-40745125" y="3632900"/>
            <a:chExt cx="318225" cy="289875"/>
          </a:xfrm>
        </p:grpSpPr>
        <p:sp>
          <p:nvSpPr>
            <p:cNvPr id="5829" name="Google Shape;5829;p89"/>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89"/>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89"/>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89"/>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89"/>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89"/>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89"/>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6" name="Google Shape;5836;p89"/>
          <p:cNvGrpSpPr/>
          <p:nvPr/>
        </p:nvGrpSpPr>
        <p:grpSpPr>
          <a:xfrm>
            <a:off x="3457209" y="2211639"/>
            <a:ext cx="363518" cy="370178"/>
            <a:chOff x="-40742750" y="3972175"/>
            <a:chExt cx="311125" cy="316825"/>
          </a:xfrm>
        </p:grpSpPr>
        <p:sp>
          <p:nvSpPr>
            <p:cNvPr id="5837" name="Google Shape;5837;p89"/>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89"/>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9" name="Google Shape;5839;p89"/>
          <p:cNvGrpSpPr/>
          <p:nvPr/>
        </p:nvGrpSpPr>
        <p:grpSpPr>
          <a:xfrm>
            <a:off x="2239871" y="2661807"/>
            <a:ext cx="266892" cy="369974"/>
            <a:chOff x="-38860325" y="3221750"/>
            <a:chExt cx="228425" cy="316650"/>
          </a:xfrm>
        </p:grpSpPr>
        <p:sp>
          <p:nvSpPr>
            <p:cNvPr id="5840" name="Google Shape;5840;p89"/>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89"/>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89"/>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89"/>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4" name="Google Shape;5844;p89"/>
          <p:cNvGrpSpPr/>
          <p:nvPr/>
        </p:nvGrpSpPr>
        <p:grpSpPr>
          <a:xfrm>
            <a:off x="2190678" y="3123864"/>
            <a:ext cx="380081" cy="367111"/>
            <a:chOff x="-38905225" y="3591875"/>
            <a:chExt cx="325300" cy="314200"/>
          </a:xfrm>
        </p:grpSpPr>
        <p:sp>
          <p:nvSpPr>
            <p:cNvPr id="5845" name="Google Shape;5845;p89"/>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89"/>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89"/>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48" name="Google Shape;5848;p89"/>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9" name="Google Shape;5849;p89"/>
          <p:cNvGrpSpPr/>
          <p:nvPr/>
        </p:nvGrpSpPr>
        <p:grpSpPr>
          <a:xfrm>
            <a:off x="3997427" y="3108944"/>
            <a:ext cx="290815" cy="369740"/>
            <a:chOff x="-37370925" y="3579105"/>
            <a:chExt cx="248900" cy="316450"/>
          </a:xfrm>
        </p:grpSpPr>
        <p:sp>
          <p:nvSpPr>
            <p:cNvPr id="5850" name="Google Shape;5850;p89"/>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89"/>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2" name="Google Shape;5852;p89"/>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89"/>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4" name="Google Shape;5854;p89"/>
          <p:cNvGrpSpPr/>
          <p:nvPr/>
        </p:nvGrpSpPr>
        <p:grpSpPr>
          <a:xfrm>
            <a:off x="1690803" y="2187015"/>
            <a:ext cx="371814" cy="369974"/>
            <a:chOff x="-42259725" y="3951100"/>
            <a:chExt cx="318225" cy="316650"/>
          </a:xfrm>
        </p:grpSpPr>
        <p:sp>
          <p:nvSpPr>
            <p:cNvPr id="5855" name="Google Shape;5855;p89"/>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89"/>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7" name="Google Shape;5857;p89"/>
          <p:cNvGrpSpPr/>
          <p:nvPr/>
        </p:nvGrpSpPr>
        <p:grpSpPr>
          <a:xfrm>
            <a:off x="3889164" y="1366036"/>
            <a:ext cx="370879" cy="337755"/>
            <a:chOff x="-40378075" y="3267450"/>
            <a:chExt cx="317425" cy="289075"/>
          </a:xfrm>
        </p:grpSpPr>
        <p:sp>
          <p:nvSpPr>
            <p:cNvPr id="5858" name="Google Shape;5858;p89"/>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89"/>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89"/>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89"/>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2" name="Google Shape;5862;p89"/>
          <p:cNvGrpSpPr/>
          <p:nvPr/>
        </p:nvGrpSpPr>
        <p:grpSpPr>
          <a:xfrm>
            <a:off x="3892830" y="1767304"/>
            <a:ext cx="363548" cy="369974"/>
            <a:chOff x="-40372575" y="3604550"/>
            <a:chExt cx="311150" cy="316650"/>
          </a:xfrm>
        </p:grpSpPr>
        <p:sp>
          <p:nvSpPr>
            <p:cNvPr id="5863" name="Google Shape;5863;p89"/>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89"/>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89"/>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6" name="Google Shape;5866;p89"/>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7" name="Google Shape;5867;p89"/>
          <p:cNvGrpSpPr/>
          <p:nvPr/>
        </p:nvGrpSpPr>
        <p:grpSpPr>
          <a:xfrm>
            <a:off x="2616780" y="2659967"/>
            <a:ext cx="399038" cy="372165"/>
            <a:chOff x="-38542250" y="3220175"/>
            <a:chExt cx="341525" cy="318525"/>
          </a:xfrm>
        </p:grpSpPr>
        <p:sp>
          <p:nvSpPr>
            <p:cNvPr id="5868" name="Google Shape;5868;p89"/>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89"/>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89"/>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1" name="Google Shape;5871;p89"/>
          <p:cNvGrpSpPr/>
          <p:nvPr/>
        </p:nvGrpSpPr>
        <p:grpSpPr>
          <a:xfrm>
            <a:off x="2638712" y="3119337"/>
            <a:ext cx="369974" cy="369068"/>
            <a:chOff x="-38537400" y="3588000"/>
            <a:chExt cx="316650" cy="315875"/>
          </a:xfrm>
        </p:grpSpPr>
        <p:sp>
          <p:nvSpPr>
            <p:cNvPr id="5872" name="Google Shape;5872;p89"/>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89"/>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89"/>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89"/>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6" name="Google Shape;5876;p89"/>
          <p:cNvGrpSpPr/>
          <p:nvPr/>
        </p:nvGrpSpPr>
        <p:grpSpPr>
          <a:xfrm>
            <a:off x="2637792" y="3576866"/>
            <a:ext cx="371814" cy="369974"/>
            <a:chOff x="-38538975" y="3954250"/>
            <a:chExt cx="318225" cy="316650"/>
          </a:xfrm>
        </p:grpSpPr>
        <p:sp>
          <p:nvSpPr>
            <p:cNvPr id="5877" name="Google Shape;5877;p89"/>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89"/>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9" name="Google Shape;5879;p89"/>
          <p:cNvGrpSpPr/>
          <p:nvPr/>
        </p:nvGrpSpPr>
        <p:grpSpPr>
          <a:xfrm>
            <a:off x="3955104" y="3571793"/>
            <a:ext cx="375465" cy="371814"/>
            <a:chOff x="-37385100" y="3949908"/>
            <a:chExt cx="321350" cy="318225"/>
          </a:xfrm>
        </p:grpSpPr>
        <p:sp>
          <p:nvSpPr>
            <p:cNvPr id="5880" name="Google Shape;5880;p89"/>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89"/>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2" name="Google Shape;5882;p89"/>
          <p:cNvGrpSpPr/>
          <p:nvPr/>
        </p:nvGrpSpPr>
        <p:grpSpPr>
          <a:xfrm>
            <a:off x="2130763" y="1307353"/>
            <a:ext cx="370909" cy="370675"/>
            <a:chOff x="-41895050" y="3217225"/>
            <a:chExt cx="317450" cy="317250"/>
          </a:xfrm>
        </p:grpSpPr>
        <p:sp>
          <p:nvSpPr>
            <p:cNvPr id="5883" name="Google Shape;5883;p89"/>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89"/>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89"/>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89"/>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89"/>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8" name="Google Shape;5888;p89"/>
          <p:cNvGrpSpPr/>
          <p:nvPr/>
        </p:nvGrpSpPr>
        <p:grpSpPr>
          <a:xfrm>
            <a:off x="2130310" y="1744287"/>
            <a:ext cx="371814" cy="369974"/>
            <a:chOff x="-41893475" y="3584850"/>
            <a:chExt cx="318225" cy="316650"/>
          </a:xfrm>
        </p:grpSpPr>
        <p:sp>
          <p:nvSpPr>
            <p:cNvPr id="5889" name="Google Shape;5889;p89"/>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89"/>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89"/>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89"/>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93" name="Google Shape;5893;p89"/>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89"/>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5" name="Google Shape;5895;p89"/>
          <p:cNvGrpSpPr/>
          <p:nvPr/>
        </p:nvGrpSpPr>
        <p:grpSpPr>
          <a:xfrm>
            <a:off x="900338" y="3139579"/>
            <a:ext cx="337522" cy="370909"/>
            <a:chOff x="-39998250" y="3605325"/>
            <a:chExt cx="288875" cy="317450"/>
          </a:xfrm>
        </p:grpSpPr>
        <p:sp>
          <p:nvSpPr>
            <p:cNvPr id="5896" name="Google Shape;5896;p89"/>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89"/>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8" name="Google Shape;5898;p89"/>
          <p:cNvGrpSpPr/>
          <p:nvPr/>
        </p:nvGrpSpPr>
        <p:grpSpPr>
          <a:xfrm>
            <a:off x="884112" y="3598043"/>
            <a:ext cx="369974" cy="369945"/>
            <a:chOff x="-40011050" y="3972375"/>
            <a:chExt cx="316650" cy="316625"/>
          </a:xfrm>
        </p:grpSpPr>
        <p:sp>
          <p:nvSpPr>
            <p:cNvPr id="5899" name="Google Shape;5899;p89"/>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89"/>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1" name="Google Shape;5901;p89"/>
          <p:cNvGrpSpPr/>
          <p:nvPr/>
        </p:nvGrpSpPr>
        <p:grpSpPr>
          <a:xfrm>
            <a:off x="3116043" y="2662742"/>
            <a:ext cx="266921" cy="369039"/>
            <a:chOff x="-38129425" y="3222550"/>
            <a:chExt cx="228450" cy="315850"/>
          </a:xfrm>
        </p:grpSpPr>
        <p:sp>
          <p:nvSpPr>
            <p:cNvPr id="5902" name="Google Shape;5902;p89"/>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89"/>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4" name="Google Shape;5904;p89"/>
          <p:cNvGrpSpPr/>
          <p:nvPr/>
        </p:nvGrpSpPr>
        <p:grpSpPr>
          <a:xfrm>
            <a:off x="3071012" y="3119337"/>
            <a:ext cx="371785" cy="369974"/>
            <a:chOff x="-38172725" y="3588000"/>
            <a:chExt cx="318200" cy="316650"/>
          </a:xfrm>
        </p:grpSpPr>
        <p:sp>
          <p:nvSpPr>
            <p:cNvPr id="5905" name="Google Shape;5905;p89"/>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89"/>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89"/>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89"/>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89"/>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89"/>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89"/>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89"/>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3" name="Google Shape;5913;p89"/>
          <p:cNvGrpSpPr/>
          <p:nvPr/>
        </p:nvGrpSpPr>
        <p:grpSpPr>
          <a:xfrm>
            <a:off x="3146914" y="3577772"/>
            <a:ext cx="219981" cy="369974"/>
            <a:chOff x="-38109725" y="3955025"/>
            <a:chExt cx="188275" cy="316650"/>
          </a:xfrm>
        </p:grpSpPr>
        <p:sp>
          <p:nvSpPr>
            <p:cNvPr id="5914" name="Google Shape;5914;p89"/>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89"/>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6" name="Google Shape;5916;p89"/>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7" name="Google Shape;5917;p89"/>
          <p:cNvGrpSpPr/>
          <p:nvPr/>
        </p:nvGrpSpPr>
        <p:grpSpPr>
          <a:xfrm>
            <a:off x="2562313" y="1309193"/>
            <a:ext cx="373654" cy="369068"/>
            <a:chOff x="-41530375" y="3218800"/>
            <a:chExt cx="319800" cy="315875"/>
          </a:xfrm>
        </p:grpSpPr>
        <p:sp>
          <p:nvSpPr>
            <p:cNvPr id="5918" name="Google Shape;5918;p89"/>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89"/>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0" name="Google Shape;5920;p89"/>
          <p:cNvGrpSpPr/>
          <p:nvPr/>
        </p:nvGrpSpPr>
        <p:grpSpPr>
          <a:xfrm>
            <a:off x="2564607" y="1824351"/>
            <a:ext cx="369068" cy="289004"/>
            <a:chOff x="-41526450" y="3653375"/>
            <a:chExt cx="315875" cy="247350"/>
          </a:xfrm>
        </p:grpSpPr>
        <p:sp>
          <p:nvSpPr>
            <p:cNvPr id="5921" name="Google Shape;5921;p89"/>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89"/>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3" name="Google Shape;5923;p89"/>
          <p:cNvGrpSpPr/>
          <p:nvPr/>
        </p:nvGrpSpPr>
        <p:grpSpPr>
          <a:xfrm>
            <a:off x="2565994" y="2187015"/>
            <a:ext cx="366293" cy="369974"/>
            <a:chOff x="-41526450" y="3951100"/>
            <a:chExt cx="313500" cy="316650"/>
          </a:xfrm>
        </p:grpSpPr>
        <p:sp>
          <p:nvSpPr>
            <p:cNvPr id="5924" name="Google Shape;5924;p89"/>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89"/>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89"/>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7" name="Google Shape;5927;p89"/>
          <p:cNvGrpSpPr/>
          <p:nvPr/>
        </p:nvGrpSpPr>
        <p:grpSpPr>
          <a:xfrm>
            <a:off x="1331249" y="2681144"/>
            <a:ext cx="339595" cy="371814"/>
            <a:chOff x="-39625900" y="3238300"/>
            <a:chExt cx="290650" cy="318225"/>
          </a:xfrm>
        </p:grpSpPr>
        <p:sp>
          <p:nvSpPr>
            <p:cNvPr id="5928" name="Google Shape;5928;p89"/>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89"/>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0" name="Google Shape;5930;p89"/>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1" name="Google Shape;5931;p89"/>
          <p:cNvGrpSpPr/>
          <p:nvPr/>
        </p:nvGrpSpPr>
        <p:grpSpPr>
          <a:xfrm>
            <a:off x="1325300" y="3597605"/>
            <a:ext cx="366293" cy="370441"/>
            <a:chOff x="-39647175" y="3972000"/>
            <a:chExt cx="313500" cy="317050"/>
          </a:xfrm>
        </p:grpSpPr>
        <p:sp>
          <p:nvSpPr>
            <p:cNvPr id="5932" name="Google Shape;5932;p89"/>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89"/>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89"/>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5" name="Google Shape;5935;p89"/>
          <p:cNvGrpSpPr/>
          <p:nvPr/>
        </p:nvGrpSpPr>
        <p:grpSpPr>
          <a:xfrm>
            <a:off x="3494427" y="2661603"/>
            <a:ext cx="375495" cy="370879"/>
            <a:chOff x="-37808850" y="3221575"/>
            <a:chExt cx="321375" cy="317425"/>
          </a:xfrm>
        </p:grpSpPr>
        <p:sp>
          <p:nvSpPr>
            <p:cNvPr id="5936" name="Google Shape;5936;p89"/>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89"/>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8" name="Google Shape;5938;p89"/>
          <p:cNvGrpSpPr/>
          <p:nvPr/>
        </p:nvGrpSpPr>
        <p:grpSpPr>
          <a:xfrm>
            <a:off x="3503201" y="3183634"/>
            <a:ext cx="372749" cy="241158"/>
            <a:chOff x="-37806500" y="3643030"/>
            <a:chExt cx="319025" cy="206400"/>
          </a:xfrm>
        </p:grpSpPr>
        <p:sp>
          <p:nvSpPr>
            <p:cNvPr id="5939" name="Google Shape;5939;p89"/>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89"/>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1" name="Google Shape;5941;p89"/>
          <p:cNvGrpSpPr/>
          <p:nvPr/>
        </p:nvGrpSpPr>
        <p:grpSpPr>
          <a:xfrm>
            <a:off x="3505508" y="3575931"/>
            <a:ext cx="368134" cy="371814"/>
            <a:chOff x="-37804925" y="3953450"/>
            <a:chExt cx="315075" cy="318225"/>
          </a:xfrm>
        </p:grpSpPr>
        <p:sp>
          <p:nvSpPr>
            <p:cNvPr id="5942" name="Google Shape;5942;p89"/>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89"/>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89"/>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5" name="Google Shape;5945;p89"/>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6" name="Google Shape;5946;p89"/>
          <p:cNvGrpSpPr/>
          <p:nvPr/>
        </p:nvGrpSpPr>
        <p:grpSpPr>
          <a:xfrm>
            <a:off x="4860977" y="1328538"/>
            <a:ext cx="355663" cy="308725"/>
            <a:chOff x="-28462125" y="3199700"/>
            <a:chExt cx="298550" cy="259150"/>
          </a:xfrm>
        </p:grpSpPr>
        <p:sp>
          <p:nvSpPr>
            <p:cNvPr id="5947" name="Google Shape;5947;p89"/>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89"/>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89"/>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0" name="Google Shape;5950;p89"/>
          <p:cNvGrpSpPr/>
          <p:nvPr/>
        </p:nvGrpSpPr>
        <p:grpSpPr>
          <a:xfrm>
            <a:off x="4861930" y="1763228"/>
            <a:ext cx="353757" cy="352833"/>
            <a:chOff x="-28461325" y="3545475"/>
            <a:chExt cx="296950" cy="296175"/>
          </a:xfrm>
        </p:grpSpPr>
        <p:sp>
          <p:nvSpPr>
            <p:cNvPr id="5951" name="Google Shape;5951;p89"/>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89"/>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89"/>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89"/>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89"/>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89"/>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7" name="Google Shape;5957;p89"/>
          <p:cNvGrpSpPr/>
          <p:nvPr/>
        </p:nvGrpSpPr>
        <p:grpSpPr>
          <a:xfrm>
            <a:off x="4858162" y="2213272"/>
            <a:ext cx="361292" cy="352803"/>
            <a:chOff x="-28463700" y="3914875"/>
            <a:chExt cx="303275" cy="296150"/>
          </a:xfrm>
        </p:grpSpPr>
        <p:sp>
          <p:nvSpPr>
            <p:cNvPr id="5958" name="Google Shape;5958;p89"/>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89"/>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0" name="Google Shape;5960;p89"/>
          <p:cNvGrpSpPr/>
          <p:nvPr/>
        </p:nvGrpSpPr>
        <p:grpSpPr>
          <a:xfrm>
            <a:off x="7092947" y="1369355"/>
            <a:ext cx="351880" cy="227092"/>
            <a:chOff x="-26573400" y="3224125"/>
            <a:chExt cx="295375" cy="190625"/>
          </a:xfrm>
        </p:grpSpPr>
        <p:sp>
          <p:nvSpPr>
            <p:cNvPr id="5961" name="Google Shape;5961;p89"/>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89"/>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3" name="Google Shape;5963;p89"/>
          <p:cNvGrpSpPr/>
          <p:nvPr/>
        </p:nvGrpSpPr>
        <p:grpSpPr>
          <a:xfrm>
            <a:off x="7092947" y="1763690"/>
            <a:ext cx="351880" cy="351910"/>
            <a:chOff x="-26573400" y="3546250"/>
            <a:chExt cx="295375" cy="295400"/>
          </a:xfrm>
        </p:grpSpPr>
        <p:sp>
          <p:nvSpPr>
            <p:cNvPr id="5964" name="Google Shape;5964;p89"/>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89"/>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89"/>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89"/>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89"/>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9" name="Google Shape;5969;p89"/>
          <p:cNvGrpSpPr/>
          <p:nvPr/>
        </p:nvGrpSpPr>
        <p:grpSpPr>
          <a:xfrm>
            <a:off x="7081228" y="2213599"/>
            <a:ext cx="375319" cy="352148"/>
            <a:chOff x="-26583625" y="3917025"/>
            <a:chExt cx="315050" cy="295600"/>
          </a:xfrm>
        </p:grpSpPr>
        <p:sp>
          <p:nvSpPr>
            <p:cNvPr id="5970" name="Google Shape;5970;p89"/>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89"/>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89"/>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89"/>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4" name="Google Shape;5974;p89"/>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5" name="Google Shape;5975;p89"/>
          <p:cNvGrpSpPr/>
          <p:nvPr/>
        </p:nvGrpSpPr>
        <p:grpSpPr>
          <a:xfrm>
            <a:off x="5779742" y="3172629"/>
            <a:ext cx="289039" cy="352833"/>
            <a:chOff x="-24694925" y="3518700"/>
            <a:chExt cx="242625" cy="296175"/>
          </a:xfrm>
        </p:grpSpPr>
        <p:sp>
          <p:nvSpPr>
            <p:cNvPr id="5976" name="Google Shape;5976;p89"/>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89"/>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89"/>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89"/>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0" name="Google Shape;5980;p89"/>
          <p:cNvGrpSpPr/>
          <p:nvPr/>
        </p:nvGrpSpPr>
        <p:grpSpPr>
          <a:xfrm>
            <a:off x="5779280" y="3622657"/>
            <a:ext cx="289962" cy="352833"/>
            <a:chOff x="-24709100" y="3888875"/>
            <a:chExt cx="243400" cy="296175"/>
          </a:xfrm>
        </p:grpSpPr>
        <p:sp>
          <p:nvSpPr>
            <p:cNvPr id="5981" name="Google Shape;5981;p89"/>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89"/>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89"/>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4" name="Google Shape;5984;p89"/>
          <p:cNvGrpSpPr/>
          <p:nvPr/>
        </p:nvGrpSpPr>
        <p:grpSpPr>
          <a:xfrm>
            <a:off x="7979280" y="2695320"/>
            <a:ext cx="356556" cy="349557"/>
            <a:chOff x="-22863675" y="3131775"/>
            <a:chExt cx="299300" cy="293425"/>
          </a:xfrm>
        </p:grpSpPr>
        <p:sp>
          <p:nvSpPr>
            <p:cNvPr id="5985" name="Google Shape;5985;p89"/>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89"/>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89"/>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8" name="Google Shape;5988;p89"/>
          <p:cNvGrpSpPr/>
          <p:nvPr/>
        </p:nvGrpSpPr>
        <p:grpSpPr>
          <a:xfrm>
            <a:off x="5322144" y="1306499"/>
            <a:ext cx="310602" cy="352803"/>
            <a:chOff x="-28069875" y="3175300"/>
            <a:chExt cx="260725" cy="296150"/>
          </a:xfrm>
        </p:grpSpPr>
        <p:sp>
          <p:nvSpPr>
            <p:cNvPr id="5989" name="Google Shape;5989;p89"/>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89"/>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89"/>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89"/>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89"/>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89"/>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89"/>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89"/>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89"/>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8" name="Google Shape;5998;p89"/>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9" name="Google Shape;5999;p89"/>
          <p:cNvGrpSpPr/>
          <p:nvPr/>
        </p:nvGrpSpPr>
        <p:grpSpPr>
          <a:xfrm>
            <a:off x="5363423" y="2213733"/>
            <a:ext cx="228045" cy="351880"/>
            <a:chOff x="-28032075" y="3916450"/>
            <a:chExt cx="191425" cy="295375"/>
          </a:xfrm>
        </p:grpSpPr>
        <p:sp>
          <p:nvSpPr>
            <p:cNvPr id="6000" name="Google Shape;6000;p89"/>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89"/>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89"/>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3" name="Google Shape;6003;p89"/>
          <p:cNvGrpSpPr/>
          <p:nvPr/>
        </p:nvGrpSpPr>
        <p:grpSpPr>
          <a:xfrm>
            <a:off x="7528769" y="1306484"/>
            <a:ext cx="352833" cy="352833"/>
            <a:chOff x="-26201650" y="3176075"/>
            <a:chExt cx="296175" cy="296175"/>
          </a:xfrm>
        </p:grpSpPr>
        <p:sp>
          <p:nvSpPr>
            <p:cNvPr id="6004" name="Google Shape;6004;p89"/>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89"/>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6" name="Google Shape;6006;p89"/>
          <p:cNvGrpSpPr/>
          <p:nvPr/>
        </p:nvGrpSpPr>
        <p:grpSpPr>
          <a:xfrm>
            <a:off x="7528293" y="1763705"/>
            <a:ext cx="353786" cy="351880"/>
            <a:chOff x="-26204800" y="3547050"/>
            <a:chExt cx="296975" cy="295375"/>
          </a:xfrm>
        </p:grpSpPr>
        <p:sp>
          <p:nvSpPr>
            <p:cNvPr id="6007" name="Google Shape;6007;p89"/>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89"/>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9" name="Google Shape;6009;p89"/>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0" name="Google Shape;6010;p89"/>
          <p:cNvGrpSpPr/>
          <p:nvPr/>
        </p:nvGrpSpPr>
        <p:grpSpPr>
          <a:xfrm>
            <a:off x="6199548" y="2693683"/>
            <a:ext cx="345328" cy="352833"/>
            <a:chOff x="-24353875" y="3147725"/>
            <a:chExt cx="289875" cy="296175"/>
          </a:xfrm>
        </p:grpSpPr>
        <p:sp>
          <p:nvSpPr>
            <p:cNvPr id="6011" name="Google Shape;6011;p89"/>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89"/>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3" name="Google Shape;6013;p89"/>
          <p:cNvGrpSpPr/>
          <p:nvPr/>
        </p:nvGrpSpPr>
        <p:grpSpPr>
          <a:xfrm>
            <a:off x="6207530" y="3173090"/>
            <a:ext cx="329365" cy="351910"/>
            <a:chOff x="-24344425" y="3519475"/>
            <a:chExt cx="276475" cy="295400"/>
          </a:xfrm>
        </p:grpSpPr>
        <p:sp>
          <p:nvSpPr>
            <p:cNvPr id="6014" name="Google Shape;6014;p89"/>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89"/>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6" name="Google Shape;6016;p89"/>
          <p:cNvGrpSpPr/>
          <p:nvPr/>
        </p:nvGrpSpPr>
        <p:grpSpPr>
          <a:xfrm>
            <a:off x="6197210" y="3625010"/>
            <a:ext cx="350004" cy="348128"/>
            <a:chOff x="-24353075" y="3891250"/>
            <a:chExt cx="293800" cy="292225"/>
          </a:xfrm>
        </p:grpSpPr>
        <p:sp>
          <p:nvSpPr>
            <p:cNvPr id="6017" name="Google Shape;6017;p89"/>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89"/>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9" name="Google Shape;6019;p89"/>
          <p:cNvGrpSpPr/>
          <p:nvPr/>
        </p:nvGrpSpPr>
        <p:grpSpPr>
          <a:xfrm>
            <a:off x="7980681" y="3173313"/>
            <a:ext cx="353757" cy="351463"/>
            <a:chOff x="-22845575" y="3504075"/>
            <a:chExt cx="296950" cy="295025"/>
          </a:xfrm>
        </p:grpSpPr>
        <p:sp>
          <p:nvSpPr>
            <p:cNvPr id="6020" name="Google Shape;6020;p89"/>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89"/>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2" name="Google Shape;6022;p89"/>
          <p:cNvGrpSpPr/>
          <p:nvPr/>
        </p:nvGrpSpPr>
        <p:grpSpPr>
          <a:xfrm>
            <a:off x="5773862" y="1306961"/>
            <a:ext cx="299344" cy="351880"/>
            <a:chOff x="-27691025" y="3175300"/>
            <a:chExt cx="251275" cy="295375"/>
          </a:xfrm>
        </p:grpSpPr>
        <p:sp>
          <p:nvSpPr>
            <p:cNvPr id="6023" name="Google Shape;6023;p89"/>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89"/>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89"/>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89"/>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7" name="Google Shape;6027;p89"/>
          <p:cNvGrpSpPr/>
          <p:nvPr/>
        </p:nvGrpSpPr>
        <p:grpSpPr>
          <a:xfrm>
            <a:off x="5746179" y="1825637"/>
            <a:ext cx="354710" cy="228015"/>
            <a:chOff x="-27721750" y="3598250"/>
            <a:chExt cx="297750" cy="191400"/>
          </a:xfrm>
        </p:grpSpPr>
        <p:sp>
          <p:nvSpPr>
            <p:cNvPr id="6028" name="Google Shape;6028;p89"/>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89"/>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0" name="Google Shape;6030;p89"/>
          <p:cNvGrpSpPr/>
          <p:nvPr/>
        </p:nvGrpSpPr>
        <p:grpSpPr>
          <a:xfrm>
            <a:off x="5747579" y="2219183"/>
            <a:ext cx="351910" cy="340980"/>
            <a:chOff x="-27719400" y="3925600"/>
            <a:chExt cx="295400" cy="286225"/>
          </a:xfrm>
        </p:grpSpPr>
        <p:sp>
          <p:nvSpPr>
            <p:cNvPr id="6031" name="Google Shape;6031;p89"/>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89"/>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3" name="Google Shape;6033;p89"/>
          <p:cNvGrpSpPr/>
          <p:nvPr/>
        </p:nvGrpSpPr>
        <p:grpSpPr>
          <a:xfrm>
            <a:off x="7968851" y="1306023"/>
            <a:ext cx="353757" cy="353757"/>
            <a:chOff x="-25834600" y="3176875"/>
            <a:chExt cx="296950" cy="296950"/>
          </a:xfrm>
        </p:grpSpPr>
        <p:sp>
          <p:nvSpPr>
            <p:cNvPr id="6034" name="Google Shape;6034;p89"/>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89"/>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89"/>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89"/>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89"/>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9" name="Google Shape;6039;p89"/>
          <p:cNvGrpSpPr/>
          <p:nvPr/>
        </p:nvGrpSpPr>
        <p:grpSpPr>
          <a:xfrm>
            <a:off x="7968851" y="1774024"/>
            <a:ext cx="353757" cy="331241"/>
            <a:chOff x="-25834600" y="3564375"/>
            <a:chExt cx="296950" cy="278050"/>
          </a:xfrm>
        </p:grpSpPr>
        <p:sp>
          <p:nvSpPr>
            <p:cNvPr id="6040" name="Google Shape;6040;p89"/>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89"/>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89"/>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89"/>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89"/>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89"/>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89"/>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89"/>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8" name="Google Shape;6048;p89"/>
          <p:cNvGrpSpPr/>
          <p:nvPr/>
        </p:nvGrpSpPr>
        <p:grpSpPr>
          <a:xfrm>
            <a:off x="7966974" y="2213376"/>
            <a:ext cx="357509" cy="352595"/>
            <a:chOff x="-25834600" y="3915850"/>
            <a:chExt cx="300100" cy="295975"/>
          </a:xfrm>
        </p:grpSpPr>
        <p:sp>
          <p:nvSpPr>
            <p:cNvPr id="6049" name="Google Shape;6049;p89"/>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89"/>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89"/>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2" name="Google Shape;6052;p89"/>
          <p:cNvGrpSpPr/>
          <p:nvPr/>
        </p:nvGrpSpPr>
        <p:grpSpPr>
          <a:xfrm>
            <a:off x="6702402" y="2694606"/>
            <a:ext cx="228968" cy="350987"/>
            <a:chOff x="-23930925" y="3149300"/>
            <a:chExt cx="192200" cy="294625"/>
          </a:xfrm>
        </p:grpSpPr>
        <p:sp>
          <p:nvSpPr>
            <p:cNvPr id="6053" name="Google Shape;6053;p89"/>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89"/>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89"/>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89"/>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7" name="Google Shape;6057;p89"/>
          <p:cNvGrpSpPr/>
          <p:nvPr/>
        </p:nvGrpSpPr>
        <p:grpSpPr>
          <a:xfrm>
            <a:off x="6659232" y="3173090"/>
            <a:ext cx="315307" cy="351910"/>
            <a:chOff x="-23962425" y="3519475"/>
            <a:chExt cx="264675" cy="295400"/>
          </a:xfrm>
        </p:grpSpPr>
        <p:sp>
          <p:nvSpPr>
            <p:cNvPr id="6058" name="Google Shape;6058;p89"/>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89"/>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0" name="Google Shape;6060;p89"/>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1" name="Google Shape;6061;p89"/>
          <p:cNvGrpSpPr/>
          <p:nvPr/>
        </p:nvGrpSpPr>
        <p:grpSpPr>
          <a:xfrm>
            <a:off x="8037908" y="3623134"/>
            <a:ext cx="239302" cy="351880"/>
            <a:chOff x="-22788075" y="3904625"/>
            <a:chExt cx="200875" cy="295375"/>
          </a:xfrm>
        </p:grpSpPr>
        <p:sp>
          <p:nvSpPr>
            <p:cNvPr id="6062" name="Google Shape;6062;p89"/>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89"/>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89"/>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89"/>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6" name="Google Shape;6066;p89"/>
          <p:cNvGrpSpPr/>
          <p:nvPr/>
        </p:nvGrpSpPr>
        <p:grpSpPr>
          <a:xfrm>
            <a:off x="6193206" y="1306499"/>
            <a:ext cx="354710" cy="352803"/>
            <a:chOff x="-27351575" y="3175300"/>
            <a:chExt cx="297750" cy="296150"/>
          </a:xfrm>
        </p:grpSpPr>
        <p:sp>
          <p:nvSpPr>
            <p:cNvPr id="6067" name="Google Shape;6067;p89"/>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89"/>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89"/>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89"/>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1" name="Google Shape;6071;p89"/>
          <p:cNvGrpSpPr/>
          <p:nvPr/>
        </p:nvGrpSpPr>
        <p:grpSpPr>
          <a:xfrm>
            <a:off x="6235914" y="1763109"/>
            <a:ext cx="269293" cy="353072"/>
            <a:chOff x="-27313750" y="3545275"/>
            <a:chExt cx="226050" cy="296375"/>
          </a:xfrm>
        </p:grpSpPr>
        <p:sp>
          <p:nvSpPr>
            <p:cNvPr id="6072" name="Google Shape;6072;p89"/>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89"/>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89"/>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5" name="Google Shape;6075;p89"/>
          <p:cNvGrpSpPr/>
          <p:nvPr/>
        </p:nvGrpSpPr>
        <p:grpSpPr>
          <a:xfrm>
            <a:off x="6193206" y="2211380"/>
            <a:ext cx="354710" cy="356586"/>
            <a:chOff x="-27351575" y="3915650"/>
            <a:chExt cx="297750" cy="299325"/>
          </a:xfrm>
        </p:grpSpPr>
        <p:sp>
          <p:nvSpPr>
            <p:cNvPr id="6076" name="Google Shape;6076;p89"/>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89"/>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8" name="Google Shape;6078;p89"/>
          <p:cNvGrpSpPr/>
          <p:nvPr/>
        </p:nvGrpSpPr>
        <p:grpSpPr>
          <a:xfrm>
            <a:off x="4880696" y="2693579"/>
            <a:ext cx="319060" cy="353042"/>
            <a:chOff x="-25445525" y="3175900"/>
            <a:chExt cx="267825" cy="296350"/>
          </a:xfrm>
        </p:grpSpPr>
        <p:sp>
          <p:nvSpPr>
            <p:cNvPr id="6079" name="Google Shape;6079;p89"/>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89"/>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89"/>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2" name="Google Shape;6082;p89"/>
          <p:cNvGrpSpPr/>
          <p:nvPr/>
        </p:nvGrpSpPr>
        <p:grpSpPr>
          <a:xfrm>
            <a:off x="4862410" y="3183902"/>
            <a:ext cx="355633" cy="330288"/>
            <a:chOff x="-25465200" y="3565175"/>
            <a:chExt cx="298525" cy="277250"/>
          </a:xfrm>
        </p:grpSpPr>
        <p:sp>
          <p:nvSpPr>
            <p:cNvPr id="6083" name="Google Shape;6083;p89"/>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89"/>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5" name="Google Shape;6085;p89"/>
          <p:cNvGrpSpPr/>
          <p:nvPr/>
        </p:nvGrpSpPr>
        <p:grpSpPr>
          <a:xfrm>
            <a:off x="4861948" y="3623432"/>
            <a:ext cx="356556" cy="351285"/>
            <a:chOff x="-25465200" y="3916150"/>
            <a:chExt cx="299300" cy="294875"/>
          </a:xfrm>
        </p:grpSpPr>
        <p:sp>
          <p:nvSpPr>
            <p:cNvPr id="6086" name="Google Shape;6086;p89"/>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89"/>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8" name="Google Shape;6088;p89"/>
          <p:cNvGrpSpPr/>
          <p:nvPr/>
        </p:nvGrpSpPr>
        <p:grpSpPr>
          <a:xfrm>
            <a:off x="7089388" y="2693698"/>
            <a:ext cx="351880" cy="352803"/>
            <a:chOff x="-23615075" y="3148525"/>
            <a:chExt cx="295375" cy="296150"/>
          </a:xfrm>
        </p:grpSpPr>
        <p:sp>
          <p:nvSpPr>
            <p:cNvPr id="6089" name="Google Shape;6089;p89"/>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89"/>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89"/>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89"/>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93" name="Google Shape;6093;p89"/>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4" name="Google Shape;6094;p89"/>
          <p:cNvGrpSpPr/>
          <p:nvPr/>
        </p:nvGrpSpPr>
        <p:grpSpPr>
          <a:xfrm>
            <a:off x="7088911" y="3632977"/>
            <a:ext cx="352833" cy="332194"/>
            <a:chOff x="-23615075" y="3906200"/>
            <a:chExt cx="296175" cy="278850"/>
          </a:xfrm>
        </p:grpSpPr>
        <p:sp>
          <p:nvSpPr>
            <p:cNvPr id="6095" name="Google Shape;6095;p89"/>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89"/>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89"/>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98" name="Google Shape;6098;p89"/>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9" name="Google Shape;6099;p89"/>
          <p:cNvGrpSpPr/>
          <p:nvPr/>
        </p:nvGrpSpPr>
        <p:grpSpPr>
          <a:xfrm>
            <a:off x="6637880" y="1306618"/>
            <a:ext cx="353757" cy="352565"/>
            <a:chOff x="-26980600" y="3175500"/>
            <a:chExt cx="296950" cy="295950"/>
          </a:xfrm>
        </p:grpSpPr>
        <p:sp>
          <p:nvSpPr>
            <p:cNvPr id="6100" name="Google Shape;6100;p89"/>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89"/>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89"/>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03" name="Google Shape;6103;p89"/>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4" name="Google Shape;6104;p89"/>
          <p:cNvGrpSpPr/>
          <p:nvPr/>
        </p:nvGrpSpPr>
        <p:grpSpPr>
          <a:xfrm>
            <a:off x="6638357" y="2245154"/>
            <a:ext cx="352803" cy="289039"/>
            <a:chOff x="-26981375" y="3951875"/>
            <a:chExt cx="296150" cy="242625"/>
          </a:xfrm>
        </p:grpSpPr>
        <p:sp>
          <p:nvSpPr>
            <p:cNvPr id="6105" name="Google Shape;6105;p89"/>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89"/>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89"/>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8" name="Google Shape;6108;p89"/>
          <p:cNvGrpSpPr/>
          <p:nvPr/>
        </p:nvGrpSpPr>
        <p:grpSpPr>
          <a:xfrm>
            <a:off x="5303399" y="2692745"/>
            <a:ext cx="351910" cy="354710"/>
            <a:chOff x="-25094250" y="3176075"/>
            <a:chExt cx="295400" cy="297750"/>
          </a:xfrm>
        </p:grpSpPr>
        <p:sp>
          <p:nvSpPr>
            <p:cNvPr id="6109" name="Google Shape;6109;p89"/>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89"/>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89"/>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2" name="Google Shape;6112;p89"/>
          <p:cNvGrpSpPr/>
          <p:nvPr/>
        </p:nvGrpSpPr>
        <p:grpSpPr>
          <a:xfrm>
            <a:off x="5303399" y="3173106"/>
            <a:ext cx="351910" cy="351880"/>
            <a:chOff x="-25094250" y="3547050"/>
            <a:chExt cx="295400" cy="295375"/>
          </a:xfrm>
        </p:grpSpPr>
        <p:sp>
          <p:nvSpPr>
            <p:cNvPr id="6113" name="Google Shape;6113;p89"/>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89"/>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89"/>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89"/>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89"/>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8" name="Google Shape;6118;p89"/>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9" name="Google Shape;6119;p89"/>
          <p:cNvGrpSpPr/>
          <p:nvPr/>
        </p:nvGrpSpPr>
        <p:grpSpPr>
          <a:xfrm>
            <a:off x="7535476" y="2693698"/>
            <a:ext cx="352803" cy="352803"/>
            <a:chOff x="-23245675" y="3148525"/>
            <a:chExt cx="296150" cy="296150"/>
          </a:xfrm>
        </p:grpSpPr>
        <p:sp>
          <p:nvSpPr>
            <p:cNvPr id="6120" name="Google Shape;6120;p89"/>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89"/>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89"/>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3" name="Google Shape;6123;p89"/>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4" name="Google Shape;6124;p89"/>
          <p:cNvGrpSpPr/>
          <p:nvPr/>
        </p:nvGrpSpPr>
        <p:grpSpPr>
          <a:xfrm>
            <a:off x="7535938" y="3622672"/>
            <a:ext cx="351880" cy="352803"/>
            <a:chOff x="-23244900" y="3888100"/>
            <a:chExt cx="295375" cy="296150"/>
          </a:xfrm>
        </p:grpSpPr>
        <p:sp>
          <p:nvSpPr>
            <p:cNvPr id="6125" name="Google Shape;6125;p89"/>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89"/>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89"/>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89"/>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89"/>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89"/>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89"/>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89"/>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89"/>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89"/>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89"/>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6" name="Google Shape;6136;p89"/>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89"/>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6138" name="Google Shape;6138;p89"/>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142" name="Shape 6142"/>
        <p:cNvGrpSpPr/>
        <p:nvPr/>
      </p:nvGrpSpPr>
      <p:grpSpPr>
        <a:xfrm>
          <a:off x="0" y="0"/>
          <a:ext cx="0" cy="0"/>
          <a:chOff x="0" y="0"/>
          <a:chExt cx="0" cy="0"/>
        </a:xfrm>
      </p:grpSpPr>
      <p:sp>
        <p:nvSpPr>
          <p:cNvPr id="6143" name="Google Shape;6143;p90"/>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44" name="Google Shape;6144;p90"/>
          <p:cNvGrpSpPr/>
          <p:nvPr/>
        </p:nvGrpSpPr>
        <p:grpSpPr>
          <a:xfrm>
            <a:off x="850004" y="1823018"/>
            <a:ext cx="367261" cy="367261"/>
            <a:chOff x="-65145700" y="3727425"/>
            <a:chExt cx="317425" cy="317425"/>
          </a:xfrm>
        </p:grpSpPr>
        <p:sp>
          <p:nvSpPr>
            <p:cNvPr id="6145" name="Google Shape;6145;p90"/>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90"/>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7" name="Google Shape;6147;p90"/>
          <p:cNvGrpSpPr/>
          <p:nvPr/>
        </p:nvGrpSpPr>
        <p:grpSpPr>
          <a:xfrm>
            <a:off x="853201" y="2251933"/>
            <a:ext cx="360868" cy="367261"/>
            <a:chOff x="-65144125" y="4094450"/>
            <a:chExt cx="311900" cy="317425"/>
          </a:xfrm>
        </p:grpSpPr>
        <p:sp>
          <p:nvSpPr>
            <p:cNvPr id="6148" name="Google Shape;6148;p90"/>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90"/>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90"/>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51" name="Google Shape;6151;p90"/>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52" name="Google Shape;6152;p90"/>
          <p:cNvGrpSpPr/>
          <p:nvPr/>
        </p:nvGrpSpPr>
        <p:grpSpPr>
          <a:xfrm>
            <a:off x="3056770" y="1822628"/>
            <a:ext cx="370645" cy="368042"/>
            <a:chOff x="-63250675" y="3744075"/>
            <a:chExt cx="320350" cy="318100"/>
          </a:xfrm>
        </p:grpSpPr>
        <p:sp>
          <p:nvSpPr>
            <p:cNvPr id="6153" name="Google Shape;6153;p90"/>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90"/>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90"/>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6" name="Google Shape;6156;p90"/>
          <p:cNvGrpSpPr/>
          <p:nvPr/>
        </p:nvGrpSpPr>
        <p:grpSpPr>
          <a:xfrm>
            <a:off x="3058462" y="2251933"/>
            <a:ext cx="367261" cy="367261"/>
            <a:chOff x="-63250675" y="4110200"/>
            <a:chExt cx="317425" cy="317425"/>
          </a:xfrm>
        </p:grpSpPr>
        <p:sp>
          <p:nvSpPr>
            <p:cNvPr id="6157" name="Google Shape;6157;p90"/>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90"/>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90"/>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90"/>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90"/>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90"/>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90"/>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90"/>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90"/>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6" name="Google Shape;6166;p90"/>
          <p:cNvGrpSpPr/>
          <p:nvPr/>
        </p:nvGrpSpPr>
        <p:grpSpPr>
          <a:xfrm>
            <a:off x="1737509" y="2749028"/>
            <a:ext cx="359075" cy="358844"/>
            <a:chOff x="-61351725" y="3372400"/>
            <a:chExt cx="310350" cy="310150"/>
          </a:xfrm>
        </p:grpSpPr>
        <p:sp>
          <p:nvSpPr>
            <p:cNvPr id="6167" name="Google Shape;6167;p90"/>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90"/>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90"/>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0" name="Google Shape;6170;p90"/>
          <p:cNvGrpSpPr/>
          <p:nvPr/>
        </p:nvGrpSpPr>
        <p:grpSpPr>
          <a:xfrm>
            <a:off x="1733864" y="3212084"/>
            <a:ext cx="366364" cy="333534"/>
            <a:chOff x="-61354875" y="3751050"/>
            <a:chExt cx="316650" cy="288275"/>
          </a:xfrm>
        </p:grpSpPr>
        <p:sp>
          <p:nvSpPr>
            <p:cNvPr id="6171" name="Google Shape;6171;p90"/>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90"/>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90"/>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4" name="Google Shape;6174;p90"/>
          <p:cNvGrpSpPr/>
          <p:nvPr/>
        </p:nvGrpSpPr>
        <p:grpSpPr>
          <a:xfrm>
            <a:off x="1733864" y="3653724"/>
            <a:ext cx="366364" cy="367290"/>
            <a:chOff x="-61354875" y="4101525"/>
            <a:chExt cx="316650" cy="317450"/>
          </a:xfrm>
        </p:grpSpPr>
        <p:sp>
          <p:nvSpPr>
            <p:cNvPr id="6175" name="Google Shape;6175;p90"/>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90"/>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7" name="Google Shape;6177;p90"/>
          <p:cNvGrpSpPr/>
          <p:nvPr/>
        </p:nvGrpSpPr>
        <p:grpSpPr>
          <a:xfrm>
            <a:off x="3950299" y="2745600"/>
            <a:ext cx="368157" cy="365699"/>
            <a:chOff x="-59470075" y="3308975"/>
            <a:chExt cx="318200" cy="316075"/>
          </a:xfrm>
        </p:grpSpPr>
        <p:sp>
          <p:nvSpPr>
            <p:cNvPr id="6178" name="Google Shape;6178;p90"/>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90"/>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90"/>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90"/>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90"/>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90"/>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90"/>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90"/>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90"/>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7" name="Google Shape;6187;p90"/>
          <p:cNvGrpSpPr/>
          <p:nvPr/>
        </p:nvGrpSpPr>
        <p:grpSpPr>
          <a:xfrm>
            <a:off x="1295729" y="1381305"/>
            <a:ext cx="367261" cy="364686"/>
            <a:chOff x="-64781025" y="3361050"/>
            <a:chExt cx="317425" cy="315200"/>
          </a:xfrm>
        </p:grpSpPr>
        <p:sp>
          <p:nvSpPr>
            <p:cNvPr id="6188" name="Google Shape;6188;p90"/>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90"/>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90"/>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90"/>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92" name="Google Shape;6192;p90"/>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90"/>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90"/>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5" name="Google Shape;6195;p90"/>
          <p:cNvGrpSpPr/>
          <p:nvPr/>
        </p:nvGrpSpPr>
        <p:grpSpPr>
          <a:xfrm>
            <a:off x="3500129" y="1822744"/>
            <a:ext cx="382765" cy="367810"/>
            <a:chOff x="-62890750" y="3747425"/>
            <a:chExt cx="330825" cy="317900"/>
          </a:xfrm>
        </p:grpSpPr>
        <p:sp>
          <p:nvSpPr>
            <p:cNvPr id="6196" name="Google Shape;6196;p90"/>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90"/>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90"/>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90"/>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90"/>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90"/>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90"/>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90"/>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90"/>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90"/>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90"/>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90"/>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90"/>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90"/>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0" name="Google Shape;6210;p90"/>
          <p:cNvGrpSpPr/>
          <p:nvPr/>
        </p:nvGrpSpPr>
        <p:grpSpPr>
          <a:xfrm>
            <a:off x="3507881" y="2252381"/>
            <a:ext cx="367261" cy="366364"/>
            <a:chOff x="-62884425" y="4111775"/>
            <a:chExt cx="317425" cy="316650"/>
          </a:xfrm>
        </p:grpSpPr>
        <p:sp>
          <p:nvSpPr>
            <p:cNvPr id="6211" name="Google Shape;6211;p90"/>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90"/>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3" name="Google Shape;6213;p90"/>
          <p:cNvGrpSpPr/>
          <p:nvPr/>
        </p:nvGrpSpPr>
        <p:grpSpPr>
          <a:xfrm>
            <a:off x="2180515" y="2748450"/>
            <a:ext cx="365438" cy="360001"/>
            <a:chOff x="-60991775" y="3376900"/>
            <a:chExt cx="315850" cy="311150"/>
          </a:xfrm>
        </p:grpSpPr>
        <p:sp>
          <p:nvSpPr>
            <p:cNvPr id="6214" name="Google Shape;6214;p90"/>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90"/>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90"/>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7" name="Google Shape;6217;p90"/>
          <p:cNvGrpSpPr/>
          <p:nvPr/>
        </p:nvGrpSpPr>
        <p:grpSpPr>
          <a:xfrm>
            <a:off x="2180052" y="3199314"/>
            <a:ext cx="366364" cy="359075"/>
            <a:chOff x="-60988625" y="3740800"/>
            <a:chExt cx="316650" cy="310350"/>
          </a:xfrm>
        </p:grpSpPr>
        <p:sp>
          <p:nvSpPr>
            <p:cNvPr id="6218" name="Google Shape;6218;p90"/>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90"/>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90"/>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1" name="Google Shape;6221;p90"/>
          <p:cNvGrpSpPr/>
          <p:nvPr/>
        </p:nvGrpSpPr>
        <p:grpSpPr>
          <a:xfrm>
            <a:off x="2180052" y="3654765"/>
            <a:ext cx="366364" cy="365207"/>
            <a:chOff x="-60987850" y="4100950"/>
            <a:chExt cx="316650" cy="315650"/>
          </a:xfrm>
        </p:grpSpPr>
        <p:sp>
          <p:nvSpPr>
            <p:cNvPr id="6222" name="Google Shape;6222;p90"/>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90"/>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90"/>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90"/>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90"/>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7" name="Google Shape;6227;p90"/>
          <p:cNvGrpSpPr/>
          <p:nvPr/>
        </p:nvGrpSpPr>
        <p:grpSpPr>
          <a:xfrm>
            <a:off x="3949836" y="3200225"/>
            <a:ext cx="369083" cy="357253"/>
            <a:chOff x="-59447250" y="3706150"/>
            <a:chExt cx="319000" cy="308775"/>
          </a:xfrm>
        </p:grpSpPr>
        <p:sp>
          <p:nvSpPr>
            <p:cNvPr id="6228" name="Google Shape;6228;p90"/>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90"/>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90"/>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90"/>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2" name="Google Shape;6232;p90"/>
          <p:cNvGrpSpPr/>
          <p:nvPr/>
        </p:nvGrpSpPr>
        <p:grpSpPr>
          <a:xfrm>
            <a:off x="1738564" y="1381536"/>
            <a:ext cx="368186" cy="364224"/>
            <a:chOff x="-64406125" y="3362225"/>
            <a:chExt cx="318225" cy="314800"/>
          </a:xfrm>
        </p:grpSpPr>
        <p:sp>
          <p:nvSpPr>
            <p:cNvPr id="6233" name="Google Shape;6233;p90"/>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90"/>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5" name="Google Shape;6235;p90"/>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6" name="Google Shape;6236;p90"/>
          <p:cNvGrpSpPr/>
          <p:nvPr/>
        </p:nvGrpSpPr>
        <p:grpSpPr>
          <a:xfrm>
            <a:off x="1739027" y="2252381"/>
            <a:ext cx="367261" cy="366364"/>
            <a:chOff x="-64410850" y="4094450"/>
            <a:chExt cx="317425" cy="316650"/>
          </a:xfrm>
        </p:grpSpPr>
        <p:sp>
          <p:nvSpPr>
            <p:cNvPr id="6237" name="Google Shape;6237;p90"/>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90"/>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90"/>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0" name="Google Shape;6240;p90"/>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1" name="Google Shape;6241;p90"/>
          <p:cNvGrpSpPr/>
          <p:nvPr/>
        </p:nvGrpSpPr>
        <p:grpSpPr>
          <a:xfrm>
            <a:off x="3960575" y="1822454"/>
            <a:ext cx="365467" cy="368389"/>
            <a:chOff x="-62516625" y="3743175"/>
            <a:chExt cx="315875" cy="318400"/>
          </a:xfrm>
        </p:grpSpPr>
        <p:sp>
          <p:nvSpPr>
            <p:cNvPr id="6242" name="Google Shape;6242;p90"/>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90"/>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4" name="Google Shape;6244;p90"/>
          <p:cNvGrpSpPr/>
          <p:nvPr/>
        </p:nvGrpSpPr>
        <p:grpSpPr>
          <a:xfrm>
            <a:off x="3967415" y="2272426"/>
            <a:ext cx="351786" cy="326274"/>
            <a:chOff x="-62511900" y="4129100"/>
            <a:chExt cx="304050" cy="282000"/>
          </a:xfrm>
        </p:grpSpPr>
        <p:sp>
          <p:nvSpPr>
            <p:cNvPr id="6245" name="Google Shape;6245;p90"/>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90"/>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90"/>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90"/>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90"/>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0" name="Google Shape;6250;p90"/>
          <p:cNvGrpSpPr/>
          <p:nvPr/>
        </p:nvGrpSpPr>
        <p:grpSpPr>
          <a:xfrm>
            <a:off x="2645537" y="2744820"/>
            <a:ext cx="310770" cy="367261"/>
            <a:chOff x="-60597975" y="3367475"/>
            <a:chExt cx="268600" cy="317425"/>
          </a:xfrm>
        </p:grpSpPr>
        <p:sp>
          <p:nvSpPr>
            <p:cNvPr id="6251" name="Google Shape;6251;p90"/>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90"/>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90"/>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90"/>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90"/>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6" name="Google Shape;6256;p90"/>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7" name="Google Shape;6257;p90"/>
          <p:cNvGrpSpPr/>
          <p:nvPr/>
        </p:nvGrpSpPr>
        <p:grpSpPr>
          <a:xfrm>
            <a:off x="2617740" y="3706136"/>
            <a:ext cx="366364" cy="262465"/>
            <a:chOff x="-60621600" y="4145650"/>
            <a:chExt cx="316650" cy="226850"/>
          </a:xfrm>
        </p:grpSpPr>
        <p:sp>
          <p:nvSpPr>
            <p:cNvPr id="6258" name="Google Shape;6258;p90"/>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90"/>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90"/>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1" name="Google Shape;6261;p90"/>
          <p:cNvGrpSpPr/>
          <p:nvPr/>
        </p:nvGrpSpPr>
        <p:grpSpPr>
          <a:xfrm>
            <a:off x="3954392" y="3654635"/>
            <a:ext cx="359972" cy="365467"/>
            <a:chOff x="-59400775" y="4084200"/>
            <a:chExt cx="311125" cy="315875"/>
          </a:xfrm>
        </p:grpSpPr>
        <p:sp>
          <p:nvSpPr>
            <p:cNvPr id="6262" name="Google Shape;6262;p90"/>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90"/>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90"/>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90"/>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90"/>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90"/>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8" name="Google Shape;6268;p90"/>
          <p:cNvGrpSpPr/>
          <p:nvPr/>
        </p:nvGrpSpPr>
        <p:grpSpPr>
          <a:xfrm>
            <a:off x="2178486" y="1380466"/>
            <a:ext cx="365438" cy="366364"/>
            <a:chOff x="-64044600" y="3360375"/>
            <a:chExt cx="315850" cy="316650"/>
          </a:xfrm>
        </p:grpSpPr>
        <p:sp>
          <p:nvSpPr>
            <p:cNvPr id="6269" name="Google Shape;6269;p90"/>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90"/>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90"/>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2" name="Google Shape;6272;p90"/>
          <p:cNvGrpSpPr/>
          <p:nvPr/>
        </p:nvGrpSpPr>
        <p:grpSpPr>
          <a:xfrm>
            <a:off x="2204909" y="1823018"/>
            <a:ext cx="312592" cy="367261"/>
            <a:chOff x="-64022550" y="3727425"/>
            <a:chExt cx="270175" cy="317425"/>
          </a:xfrm>
        </p:grpSpPr>
        <p:sp>
          <p:nvSpPr>
            <p:cNvPr id="6273" name="Google Shape;6273;p90"/>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90"/>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90"/>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6" name="Google Shape;6276;p90"/>
          <p:cNvGrpSpPr/>
          <p:nvPr/>
        </p:nvGrpSpPr>
        <p:grpSpPr>
          <a:xfrm>
            <a:off x="2229047" y="2251918"/>
            <a:ext cx="264317" cy="367290"/>
            <a:chOff x="-64001300" y="4093650"/>
            <a:chExt cx="228450" cy="317450"/>
          </a:xfrm>
        </p:grpSpPr>
        <p:sp>
          <p:nvSpPr>
            <p:cNvPr id="6277" name="Google Shape;6277;p90"/>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90"/>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90"/>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90"/>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1" name="Google Shape;6281;p90"/>
          <p:cNvGrpSpPr/>
          <p:nvPr/>
        </p:nvGrpSpPr>
        <p:grpSpPr>
          <a:xfrm>
            <a:off x="848051" y="2745210"/>
            <a:ext cx="359972" cy="366480"/>
            <a:chOff x="-62148800" y="3377700"/>
            <a:chExt cx="311125" cy="316750"/>
          </a:xfrm>
        </p:grpSpPr>
        <p:sp>
          <p:nvSpPr>
            <p:cNvPr id="6282" name="Google Shape;6282;p90"/>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90"/>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4" name="Google Shape;6284;p90"/>
          <p:cNvGrpSpPr/>
          <p:nvPr/>
        </p:nvGrpSpPr>
        <p:grpSpPr>
          <a:xfrm>
            <a:off x="843958" y="3195207"/>
            <a:ext cx="368157" cy="367290"/>
            <a:chOff x="-62154300" y="3743950"/>
            <a:chExt cx="318200" cy="317450"/>
          </a:xfrm>
        </p:grpSpPr>
        <p:sp>
          <p:nvSpPr>
            <p:cNvPr id="6285" name="Google Shape;6285;p90"/>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90"/>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7" name="Google Shape;6287;p90"/>
          <p:cNvGrpSpPr/>
          <p:nvPr/>
        </p:nvGrpSpPr>
        <p:grpSpPr>
          <a:xfrm>
            <a:off x="843944" y="3654187"/>
            <a:ext cx="368186" cy="366364"/>
            <a:chOff x="-62151950" y="4111775"/>
            <a:chExt cx="318225" cy="316650"/>
          </a:xfrm>
        </p:grpSpPr>
        <p:sp>
          <p:nvSpPr>
            <p:cNvPr id="6288" name="Google Shape;6288;p90"/>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90"/>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90"/>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90"/>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2" name="Google Shape;6292;p90"/>
          <p:cNvGrpSpPr/>
          <p:nvPr/>
        </p:nvGrpSpPr>
        <p:grpSpPr>
          <a:xfrm>
            <a:off x="3062568" y="2744733"/>
            <a:ext cx="368157" cy="367434"/>
            <a:chOff x="-60254550" y="3367325"/>
            <a:chExt cx="318200" cy="317575"/>
          </a:xfrm>
        </p:grpSpPr>
        <p:sp>
          <p:nvSpPr>
            <p:cNvPr id="6293" name="Google Shape;6293;p90"/>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90"/>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90"/>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90"/>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7" name="Google Shape;6297;p90"/>
          <p:cNvGrpSpPr/>
          <p:nvPr/>
        </p:nvGrpSpPr>
        <p:grpSpPr>
          <a:xfrm>
            <a:off x="3063465" y="3195727"/>
            <a:ext cx="366364" cy="366248"/>
            <a:chOff x="-60255350" y="3733825"/>
            <a:chExt cx="316650" cy="316550"/>
          </a:xfrm>
        </p:grpSpPr>
        <p:sp>
          <p:nvSpPr>
            <p:cNvPr id="6298" name="Google Shape;6298;p90"/>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90"/>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90"/>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90"/>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90"/>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90"/>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90"/>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5" name="Google Shape;6305;p90"/>
          <p:cNvGrpSpPr/>
          <p:nvPr/>
        </p:nvGrpSpPr>
        <p:grpSpPr>
          <a:xfrm>
            <a:off x="3091262" y="3654635"/>
            <a:ext cx="310770" cy="365467"/>
            <a:chOff x="-60232500" y="4101525"/>
            <a:chExt cx="268600" cy="315875"/>
          </a:xfrm>
        </p:grpSpPr>
        <p:sp>
          <p:nvSpPr>
            <p:cNvPr id="6306" name="Google Shape;6306;p90"/>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90"/>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8" name="Google Shape;6308;p90"/>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9" name="Google Shape;6309;p90"/>
          <p:cNvGrpSpPr/>
          <p:nvPr/>
        </p:nvGrpSpPr>
        <p:grpSpPr>
          <a:xfrm>
            <a:off x="2624262" y="1380466"/>
            <a:ext cx="368186" cy="366364"/>
            <a:chOff x="-63679950" y="3360375"/>
            <a:chExt cx="318225" cy="316650"/>
          </a:xfrm>
        </p:grpSpPr>
        <p:sp>
          <p:nvSpPr>
            <p:cNvPr id="6310" name="Google Shape;6310;p90"/>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90"/>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90"/>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90"/>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4" name="Google Shape;6314;p90"/>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5" name="Google Shape;6315;p90"/>
          <p:cNvGrpSpPr/>
          <p:nvPr/>
        </p:nvGrpSpPr>
        <p:grpSpPr>
          <a:xfrm>
            <a:off x="2622889" y="2251803"/>
            <a:ext cx="370934" cy="367521"/>
            <a:chOff x="-63679950" y="4093450"/>
            <a:chExt cx="320600" cy="317650"/>
          </a:xfrm>
        </p:grpSpPr>
        <p:sp>
          <p:nvSpPr>
            <p:cNvPr id="6316" name="Google Shape;6316;p90"/>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90"/>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90"/>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9" name="Google Shape;6319;p90"/>
          <p:cNvGrpSpPr/>
          <p:nvPr/>
        </p:nvGrpSpPr>
        <p:grpSpPr>
          <a:xfrm>
            <a:off x="1283006" y="2744805"/>
            <a:ext cx="366364" cy="367290"/>
            <a:chOff x="-61784125" y="3377700"/>
            <a:chExt cx="316650" cy="317450"/>
          </a:xfrm>
        </p:grpSpPr>
        <p:sp>
          <p:nvSpPr>
            <p:cNvPr id="6320" name="Google Shape;6320;p90"/>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90"/>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90"/>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90"/>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90"/>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90"/>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90"/>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7" name="Google Shape;6327;p90"/>
          <p:cNvGrpSpPr/>
          <p:nvPr/>
        </p:nvGrpSpPr>
        <p:grpSpPr>
          <a:xfrm>
            <a:off x="1283006" y="3195207"/>
            <a:ext cx="366364" cy="367290"/>
            <a:chOff x="-61783350" y="3743950"/>
            <a:chExt cx="316650" cy="317450"/>
          </a:xfrm>
        </p:grpSpPr>
        <p:sp>
          <p:nvSpPr>
            <p:cNvPr id="6328" name="Google Shape;6328;p90"/>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90"/>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0" name="Google Shape;6330;p90"/>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90"/>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90"/>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3" name="Google Shape;6333;p90"/>
          <p:cNvGrpSpPr/>
          <p:nvPr/>
        </p:nvGrpSpPr>
        <p:grpSpPr>
          <a:xfrm>
            <a:off x="3504430" y="3655040"/>
            <a:ext cx="369112" cy="364657"/>
            <a:chOff x="-59869425" y="4102225"/>
            <a:chExt cx="319025" cy="315175"/>
          </a:xfrm>
        </p:grpSpPr>
        <p:sp>
          <p:nvSpPr>
            <p:cNvPr id="6334" name="Google Shape;6334;p90"/>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90"/>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90"/>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90"/>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8" name="Google Shape;6338;p90"/>
          <p:cNvGrpSpPr/>
          <p:nvPr/>
        </p:nvGrpSpPr>
        <p:grpSpPr>
          <a:xfrm>
            <a:off x="2623233" y="4123862"/>
            <a:ext cx="366364" cy="365467"/>
            <a:chOff x="-59029025" y="3711650"/>
            <a:chExt cx="316650" cy="315875"/>
          </a:xfrm>
        </p:grpSpPr>
        <p:sp>
          <p:nvSpPr>
            <p:cNvPr id="6339" name="Google Shape;6339;p90"/>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90"/>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90"/>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90"/>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90"/>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90"/>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90"/>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6" name="Google Shape;6346;p90"/>
          <p:cNvGrpSpPr/>
          <p:nvPr/>
        </p:nvGrpSpPr>
        <p:grpSpPr>
          <a:xfrm>
            <a:off x="4859311" y="1379917"/>
            <a:ext cx="351940" cy="348188"/>
            <a:chOff x="581525" y="3254850"/>
            <a:chExt cx="297750" cy="294575"/>
          </a:xfrm>
        </p:grpSpPr>
        <p:sp>
          <p:nvSpPr>
            <p:cNvPr id="6347" name="Google Shape;6347;p90"/>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90"/>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90"/>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0" name="Google Shape;6350;p90"/>
          <p:cNvGrpSpPr/>
          <p:nvPr/>
        </p:nvGrpSpPr>
        <p:grpSpPr>
          <a:xfrm>
            <a:off x="4858380" y="1818853"/>
            <a:ext cx="353802" cy="351497"/>
            <a:chOff x="580725" y="3617925"/>
            <a:chExt cx="299325" cy="297375"/>
          </a:xfrm>
        </p:grpSpPr>
        <p:sp>
          <p:nvSpPr>
            <p:cNvPr id="6351" name="Google Shape;6351;p90"/>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90"/>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90"/>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90"/>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90"/>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6" name="Google Shape;6356;p90"/>
          <p:cNvGrpSpPr/>
          <p:nvPr/>
        </p:nvGrpSpPr>
        <p:grpSpPr>
          <a:xfrm>
            <a:off x="4860242" y="2266043"/>
            <a:ext cx="350079" cy="350079"/>
            <a:chOff x="583100" y="3982600"/>
            <a:chExt cx="296175" cy="296175"/>
          </a:xfrm>
        </p:grpSpPr>
        <p:sp>
          <p:nvSpPr>
            <p:cNvPr id="6357" name="Google Shape;6357;p90"/>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90"/>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90"/>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90"/>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90"/>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90"/>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90"/>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4" name="Google Shape;6364;p90"/>
          <p:cNvGrpSpPr/>
          <p:nvPr/>
        </p:nvGrpSpPr>
        <p:grpSpPr>
          <a:xfrm>
            <a:off x="7092856" y="1379667"/>
            <a:ext cx="307231" cy="348690"/>
            <a:chOff x="2423775" y="3226875"/>
            <a:chExt cx="259925" cy="295000"/>
          </a:xfrm>
        </p:grpSpPr>
        <p:sp>
          <p:nvSpPr>
            <p:cNvPr id="6365" name="Google Shape;6365;p90"/>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90"/>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90"/>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8" name="Google Shape;6368;p90"/>
          <p:cNvGrpSpPr/>
          <p:nvPr/>
        </p:nvGrpSpPr>
        <p:grpSpPr>
          <a:xfrm>
            <a:off x="7070043" y="1820952"/>
            <a:ext cx="352857" cy="347301"/>
            <a:chOff x="2404875" y="3592725"/>
            <a:chExt cx="298525" cy="293825"/>
          </a:xfrm>
        </p:grpSpPr>
        <p:sp>
          <p:nvSpPr>
            <p:cNvPr id="6369" name="Google Shape;6369;p90"/>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90"/>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90"/>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2" name="Google Shape;6372;p90"/>
          <p:cNvGrpSpPr/>
          <p:nvPr/>
        </p:nvGrpSpPr>
        <p:grpSpPr>
          <a:xfrm>
            <a:off x="7070974" y="2266517"/>
            <a:ext cx="350995" cy="349133"/>
            <a:chOff x="2404875" y="3955825"/>
            <a:chExt cx="296950" cy="295375"/>
          </a:xfrm>
        </p:grpSpPr>
        <p:sp>
          <p:nvSpPr>
            <p:cNvPr id="6373" name="Google Shape;6373;p90"/>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90"/>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90"/>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90"/>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7" name="Google Shape;6377;p90"/>
          <p:cNvGrpSpPr/>
          <p:nvPr/>
        </p:nvGrpSpPr>
        <p:grpSpPr>
          <a:xfrm>
            <a:off x="5764954" y="2730711"/>
            <a:ext cx="349163" cy="350079"/>
            <a:chOff x="4263650" y="3235150"/>
            <a:chExt cx="295400" cy="296175"/>
          </a:xfrm>
        </p:grpSpPr>
        <p:sp>
          <p:nvSpPr>
            <p:cNvPr id="6378" name="Google Shape;6378;p90"/>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90"/>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90"/>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90"/>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90"/>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3" name="Google Shape;6383;p90"/>
          <p:cNvGrpSpPr/>
          <p:nvPr/>
        </p:nvGrpSpPr>
        <p:grpSpPr>
          <a:xfrm>
            <a:off x="5762634" y="3189872"/>
            <a:ext cx="353802" cy="327739"/>
            <a:chOff x="4266025" y="3609275"/>
            <a:chExt cx="299325" cy="277275"/>
          </a:xfrm>
        </p:grpSpPr>
        <p:sp>
          <p:nvSpPr>
            <p:cNvPr id="6384" name="Google Shape;6384;p90"/>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90"/>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6" name="Google Shape;6386;p90"/>
          <p:cNvGrpSpPr/>
          <p:nvPr/>
        </p:nvGrpSpPr>
        <p:grpSpPr>
          <a:xfrm>
            <a:off x="5763092" y="3655259"/>
            <a:ext cx="352886" cy="349133"/>
            <a:chOff x="4263650" y="3963700"/>
            <a:chExt cx="298550" cy="295375"/>
          </a:xfrm>
        </p:grpSpPr>
        <p:sp>
          <p:nvSpPr>
            <p:cNvPr id="6387" name="Google Shape;6387;p90"/>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90"/>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90"/>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90"/>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90"/>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90"/>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90"/>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4" name="Google Shape;6394;p90"/>
          <p:cNvGrpSpPr/>
          <p:nvPr/>
        </p:nvGrpSpPr>
        <p:grpSpPr>
          <a:xfrm>
            <a:off x="8041429" y="2730711"/>
            <a:ext cx="226264" cy="350079"/>
            <a:chOff x="6164975" y="3211525"/>
            <a:chExt cx="191425" cy="296175"/>
          </a:xfrm>
        </p:grpSpPr>
        <p:sp>
          <p:nvSpPr>
            <p:cNvPr id="6395" name="Google Shape;6395;p90"/>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90"/>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90"/>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90"/>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90"/>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90"/>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90"/>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2" name="Google Shape;6402;p90"/>
          <p:cNvGrpSpPr/>
          <p:nvPr/>
        </p:nvGrpSpPr>
        <p:grpSpPr>
          <a:xfrm>
            <a:off x="5303466" y="1378987"/>
            <a:ext cx="352886" cy="350049"/>
            <a:chOff x="946175" y="3253275"/>
            <a:chExt cx="298550" cy="296150"/>
          </a:xfrm>
        </p:grpSpPr>
        <p:sp>
          <p:nvSpPr>
            <p:cNvPr id="6403" name="Google Shape;6403;p90"/>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90"/>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90"/>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90"/>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90"/>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8" name="Google Shape;6408;p90"/>
          <p:cNvGrpSpPr/>
          <p:nvPr/>
        </p:nvGrpSpPr>
        <p:grpSpPr>
          <a:xfrm>
            <a:off x="5304397" y="1820951"/>
            <a:ext cx="351024" cy="347301"/>
            <a:chOff x="946175" y="3619500"/>
            <a:chExt cx="296975" cy="293825"/>
          </a:xfrm>
        </p:grpSpPr>
        <p:sp>
          <p:nvSpPr>
            <p:cNvPr id="6409" name="Google Shape;6409;p90"/>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90"/>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90"/>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90"/>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90"/>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90"/>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5" name="Google Shape;6415;p90"/>
          <p:cNvGrpSpPr/>
          <p:nvPr/>
        </p:nvGrpSpPr>
        <p:grpSpPr>
          <a:xfrm>
            <a:off x="5303939" y="2265585"/>
            <a:ext cx="351940" cy="350995"/>
            <a:chOff x="944600" y="3981825"/>
            <a:chExt cx="297750" cy="296950"/>
          </a:xfrm>
        </p:grpSpPr>
        <p:sp>
          <p:nvSpPr>
            <p:cNvPr id="6416" name="Google Shape;6416;p90"/>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90"/>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90"/>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90"/>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0" name="Google Shape;6420;p90"/>
          <p:cNvGrpSpPr/>
          <p:nvPr/>
        </p:nvGrpSpPr>
        <p:grpSpPr>
          <a:xfrm>
            <a:off x="7520875" y="1379445"/>
            <a:ext cx="350079" cy="349133"/>
            <a:chOff x="2768750" y="3227275"/>
            <a:chExt cx="296175" cy="295375"/>
          </a:xfrm>
        </p:grpSpPr>
        <p:sp>
          <p:nvSpPr>
            <p:cNvPr id="6421" name="Google Shape;6421;p90"/>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90"/>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90"/>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90"/>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90"/>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90"/>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90"/>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90"/>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9" name="Google Shape;6429;p90"/>
          <p:cNvGrpSpPr/>
          <p:nvPr/>
        </p:nvGrpSpPr>
        <p:grpSpPr>
          <a:xfrm>
            <a:off x="7541826" y="1820317"/>
            <a:ext cx="308177" cy="348572"/>
            <a:chOff x="2786075" y="3591800"/>
            <a:chExt cx="260725" cy="294900"/>
          </a:xfrm>
        </p:grpSpPr>
        <p:sp>
          <p:nvSpPr>
            <p:cNvPr id="6430" name="Google Shape;6430;p90"/>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90"/>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90"/>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90"/>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90"/>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5" name="Google Shape;6435;p90"/>
          <p:cNvGrpSpPr/>
          <p:nvPr/>
        </p:nvGrpSpPr>
        <p:grpSpPr>
          <a:xfrm>
            <a:off x="7582324" y="2266044"/>
            <a:ext cx="227180" cy="350079"/>
            <a:chOff x="2819150" y="3955025"/>
            <a:chExt cx="192200" cy="296175"/>
          </a:xfrm>
        </p:grpSpPr>
        <p:sp>
          <p:nvSpPr>
            <p:cNvPr id="6436" name="Google Shape;6436;p90"/>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90"/>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90"/>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90"/>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0" name="Google Shape;6440;p90"/>
          <p:cNvGrpSpPr/>
          <p:nvPr/>
        </p:nvGrpSpPr>
        <p:grpSpPr>
          <a:xfrm>
            <a:off x="6206097" y="2731642"/>
            <a:ext cx="349133" cy="348217"/>
            <a:chOff x="4629125" y="3235150"/>
            <a:chExt cx="295375" cy="294600"/>
          </a:xfrm>
        </p:grpSpPr>
        <p:sp>
          <p:nvSpPr>
            <p:cNvPr id="6441" name="Google Shape;6441;p90"/>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90"/>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90"/>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90"/>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90"/>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6" name="Google Shape;6446;p90"/>
          <p:cNvGrpSpPr/>
          <p:nvPr/>
        </p:nvGrpSpPr>
        <p:grpSpPr>
          <a:xfrm>
            <a:off x="6206082" y="3179175"/>
            <a:ext cx="349163" cy="349133"/>
            <a:chOff x="4628325" y="3599825"/>
            <a:chExt cx="295400" cy="295375"/>
          </a:xfrm>
        </p:grpSpPr>
        <p:sp>
          <p:nvSpPr>
            <p:cNvPr id="6447" name="Google Shape;6447;p90"/>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90"/>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90"/>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90"/>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90"/>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90"/>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90"/>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90"/>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90"/>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90"/>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90"/>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90"/>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9" name="Google Shape;6459;p90"/>
          <p:cNvGrpSpPr/>
          <p:nvPr/>
        </p:nvGrpSpPr>
        <p:grpSpPr>
          <a:xfrm>
            <a:off x="6227033" y="3654786"/>
            <a:ext cx="307261" cy="350079"/>
            <a:chOff x="4645650" y="3962900"/>
            <a:chExt cx="259950" cy="296175"/>
          </a:xfrm>
        </p:grpSpPr>
        <p:sp>
          <p:nvSpPr>
            <p:cNvPr id="6460" name="Google Shape;6460;p90"/>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90"/>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90"/>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90"/>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90"/>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90"/>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6" name="Google Shape;6466;p90"/>
          <p:cNvGrpSpPr/>
          <p:nvPr/>
        </p:nvGrpSpPr>
        <p:grpSpPr>
          <a:xfrm>
            <a:off x="7979994" y="3179648"/>
            <a:ext cx="349133" cy="348188"/>
            <a:chOff x="6143725" y="3582500"/>
            <a:chExt cx="295375" cy="294575"/>
          </a:xfrm>
        </p:grpSpPr>
        <p:sp>
          <p:nvSpPr>
            <p:cNvPr id="6467" name="Google Shape;6467;p90"/>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90"/>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90"/>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90"/>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90"/>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90"/>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90"/>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4" name="Google Shape;6474;p90"/>
          <p:cNvGrpSpPr/>
          <p:nvPr/>
        </p:nvGrpSpPr>
        <p:grpSpPr>
          <a:xfrm>
            <a:off x="5748820" y="1378987"/>
            <a:ext cx="350995" cy="350049"/>
            <a:chOff x="1310075" y="3253275"/>
            <a:chExt cx="296950" cy="296150"/>
          </a:xfrm>
        </p:grpSpPr>
        <p:sp>
          <p:nvSpPr>
            <p:cNvPr id="6475" name="Google Shape;6475;p90"/>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90"/>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90"/>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8" name="Google Shape;6478;p90"/>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9" name="Google Shape;6479;p90"/>
          <p:cNvGrpSpPr/>
          <p:nvPr/>
        </p:nvGrpSpPr>
        <p:grpSpPr>
          <a:xfrm>
            <a:off x="5748347" y="2265246"/>
            <a:ext cx="351941" cy="351675"/>
            <a:chOff x="1310075" y="3980250"/>
            <a:chExt cx="297750" cy="297525"/>
          </a:xfrm>
        </p:grpSpPr>
        <p:sp>
          <p:nvSpPr>
            <p:cNvPr id="6480" name="Google Shape;6480;p90"/>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90"/>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90"/>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90"/>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4" name="Google Shape;6484;p90"/>
          <p:cNvGrpSpPr/>
          <p:nvPr/>
        </p:nvGrpSpPr>
        <p:grpSpPr>
          <a:xfrm>
            <a:off x="8013136" y="1379445"/>
            <a:ext cx="266305" cy="349133"/>
            <a:chOff x="3167275" y="3227275"/>
            <a:chExt cx="225300" cy="295375"/>
          </a:xfrm>
        </p:grpSpPr>
        <p:sp>
          <p:nvSpPr>
            <p:cNvPr id="6485" name="Google Shape;6485;p90"/>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90"/>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90"/>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90"/>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90"/>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0" name="Google Shape;6490;p90"/>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1" name="Google Shape;6491;p90"/>
          <p:cNvGrpSpPr/>
          <p:nvPr/>
        </p:nvGrpSpPr>
        <p:grpSpPr>
          <a:xfrm>
            <a:off x="7970318" y="2266502"/>
            <a:ext cx="351940" cy="349163"/>
            <a:chOff x="3133425" y="3955025"/>
            <a:chExt cx="297750" cy="295400"/>
          </a:xfrm>
        </p:grpSpPr>
        <p:sp>
          <p:nvSpPr>
            <p:cNvPr id="6492" name="Google Shape;6492;p90"/>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90"/>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90"/>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5" name="Google Shape;6495;p90"/>
          <p:cNvGrpSpPr/>
          <p:nvPr/>
        </p:nvGrpSpPr>
        <p:grpSpPr>
          <a:xfrm>
            <a:off x="6650491" y="2730090"/>
            <a:ext cx="350079" cy="351320"/>
            <a:chOff x="4991425" y="3234750"/>
            <a:chExt cx="296175" cy="297225"/>
          </a:xfrm>
        </p:grpSpPr>
        <p:sp>
          <p:nvSpPr>
            <p:cNvPr id="6496" name="Google Shape;6496;p90"/>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90"/>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90"/>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90"/>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90"/>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90"/>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2" name="Google Shape;6502;p90"/>
          <p:cNvGrpSpPr/>
          <p:nvPr/>
        </p:nvGrpSpPr>
        <p:grpSpPr>
          <a:xfrm>
            <a:off x="6650491" y="3199653"/>
            <a:ext cx="350079" cy="308177"/>
            <a:chOff x="4991425" y="3617150"/>
            <a:chExt cx="296175" cy="260725"/>
          </a:xfrm>
        </p:grpSpPr>
        <p:sp>
          <p:nvSpPr>
            <p:cNvPr id="6503" name="Google Shape;6503;p90"/>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90"/>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90"/>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90"/>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90"/>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90"/>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90"/>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0" name="Google Shape;6510;p90"/>
          <p:cNvGrpSpPr/>
          <p:nvPr/>
        </p:nvGrpSpPr>
        <p:grpSpPr>
          <a:xfrm>
            <a:off x="6727764" y="3655244"/>
            <a:ext cx="195532" cy="349163"/>
            <a:chOff x="5056800" y="3962900"/>
            <a:chExt cx="165425" cy="295400"/>
          </a:xfrm>
        </p:grpSpPr>
        <p:sp>
          <p:nvSpPr>
            <p:cNvPr id="6511" name="Google Shape;6511;p90"/>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90"/>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90"/>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4" name="Google Shape;6514;p90"/>
          <p:cNvGrpSpPr/>
          <p:nvPr/>
        </p:nvGrpSpPr>
        <p:grpSpPr>
          <a:xfrm>
            <a:off x="7979062" y="3655260"/>
            <a:ext cx="350995" cy="349133"/>
            <a:chOff x="6168925" y="3936925"/>
            <a:chExt cx="296950" cy="295375"/>
          </a:xfrm>
        </p:grpSpPr>
        <p:sp>
          <p:nvSpPr>
            <p:cNvPr id="6515" name="Google Shape;6515;p90"/>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90"/>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90"/>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90"/>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90"/>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90"/>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1" name="Google Shape;6521;p90"/>
          <p:cNvGrpSpPr/>
          <p:nvPr/>
        </p:nvGrpSpPr>
        <p:grpSpPr>
          <a:xfrm>
            <a:off x="6192781" y="1372332"/>
            <a:ext cx="348188" cy="349133"/>
            <a:chOff x="1674750" y="3254050"/>
            <a:chExt cx="294575" cy="295375"/>
          </a:xfrm>
        </p:grpSpPr>
        <p:sp>
          <p:nvSpPr>
            <p:cNvPr id="6522" name="Google Shape;6522;p90"/>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90"/>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90"/>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5" name="Google Shape;6525;p90"/>
          <p:cNvGrpSpPr/>
          <p:nvPr/>
        </p:nvGrpSpPr>
        <p:grpSpPr>
          <a:xfrm>
            <a:off x="6207177" y="1820035"/>
            <a:ext cx="319347" cy="349133"/>
            <a:chOff x="1687350" y="3618725"/>
            <a:chExt cx="270175" cy="295375"/>
          </a:xfrm>
        </p:grpSpPr>
        <p:sp>
          <p:nvSpPr>
            <p:cNvPr id="6526" name="Google Shape;6526;p90"/>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90"/>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90"/>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9" name="Google Shape;6529;p90"/>
          <p:cNvGrpSpPr/>
          <p:nvPr/>
        </p:nvGrpSpPr>
        <p:grpSpPr>
          <a:xfrm>
            <a:off x="6190880" y="2266516"/>
            <a:ext cx="351940" cy="349133"/>
            <a:chOff x="1672375" y="3982600"/>
            <a:chExt cx="297750" cy="295375"/>
          </a:xfrm>
        </p:grpSpPr>
        <p:sp>
          <p:nvSpPr>
            <p:cNvPr id="6530" name="Google Shape;6530;p90"/>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90"/>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90"/>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3" name="Google Shape;6533;p90"/>
          <p:cNvGrpSpPr/>
          <p:nvPr/>
        </p:nvGrpSpPr>
        <p:grpSpPr>
          <a:xfrm>
            <a:off x="4882872" y="2730711"/>
            <a:ext cx="350079" cy="350079"/>
            <a:chOff x="3497300" y="3227275"/>
            <a:chExt cx="296175" cy="296175"/>
          </a:xfrm>
        </p:grpSpPr>
        <p:sp>
          <p:nvSpPr>
            <p:cNvPr id="6534" name="Google Shape;6534;p90"/>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90"/>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90"/>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90"/>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90"/>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90"/>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90"/>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90"/>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2" name="Google Shape;6542;p90"/>
          <p:cNvGrpSpPr/>
          <p:nvPr/>
        </p:nvGrpSpPr>
        <p:grpSpPr>
          <a:xfrm>
            <a:off x="4883345" y="3180106"/>
            <a:ext cx="349133" cy="347272"/>
            <a:chOff x="3497300" y="3591950"/>
            <a:chExt cx="295375" cy="293800"/>
          </a:xfrm>
        </p:grpSpPr>
        <p:sp>
          <p:nvSpPr>
            <p:cNvPr id="6543" name="Google Shape;6543;p90"/>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90"/>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90"/>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90"/>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90"/>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90"/>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90"/>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90"/>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1" name="Google Shape;6551;p90"/>
          <p:cNvGrpSpPr/>
          <p:nvPr/>
        </p:nvGrpSpPr>
        <p:grpSpPr>
          <a:xfrm>
            <a:off x="4883345" y="3655244"/>
            <a:ext cx="349133" cy="349163"/>
            <a:chOff x="3497300" y="3955025"/>
            <a:chExt cx="295375" cy="295400"/>
          </a:xfrm>
        </p:grpSpPr>
        <p:sp>
          <p:nvSpPr>
            <p:cNvPr id="6552" name="Google Shape;6552;p90"/>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90"/>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90"/>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5" name="Google Shape;6555;p90"/>
          <p:cNvGrpSpPr/>
          <p:nvPr/>
        </p:nvGrpSpPr>
        <p:grpSpPr>
          <a:xfrm>
            <a:off x="7107917" y="2731435"/>
            <a:ext cx="327739" cy="348631"/>
            <a:chOff x="5364750" y="3235150"/>
            <a:chExt cx="277275" cy="294950"/>
          </a:xfrm>
        </p:grpSpPr>
        <p:sp>
          <p:nvSpPr>
            <p:cNvPr id="6556" name="Google Shape;6556;p90"/>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90"/>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90"/>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90"/>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90"/>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90"/>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90"/>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90"/>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4" name="Google Shape;6564;p90"/>
          <p:cNvGrpSpPr/>
          <p:nvPr/>
        </p:nvGrpSpPr>
        <p:grpSpPr>
          <a:xfrm>
            <a:off x="7096274" y="3177771"/>
            <a:ext cx="351024" cy="351941"/>
            <a:chOff x="5355300" y="3598250"/>
            <a:chExt cx="296975" cy="297750"/>
          </a:xfrm>
        </p:grpSpPr>
        <p:sp>
          <p:nvSpPr>
            <p:cNvPr id="6565" name="Google Shape;6565;p90"/>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90"/>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90"/>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90"/>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90"/>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90"/>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90"/>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90"/>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3" name="Google Shape;6573;p90"/>
          <p:cNvGrpSpPr/>
          <p:nvPr/>
        </p:nvGrpSpPr>
        <p:grpSpPr>
          <a:xfrm>
            <a:off x="7100470" y="3716693"/>
            <a:ext cx="342632" cy="226264"/>
            <a:chOff x="5358450" y="4015675"/>
            <a:chExt cx="289875" cy="191425"/>
          </a:xfrm>
        </p:grpSpPr>
        <p:sp>
          <p:nvSpPr>
            <p:cNvPr id="6574" name="Google Shape;6574;p90"/>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90"/>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90"/>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90"/>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8" name="Google Shape;6578;p90"/>
          <p:cNvGrpSpPr/>
          <p:nvPr/>
        </p:nvGrpSpPr>
        <p:grpSpPr>
          <a:xfrm>
            <a:off x="6226953" y="4099224"/>
            <a:ext cx="351024" cy="325464"/>
            <a:chOff x="6543825" y="3202075"/>
            <a:chExt cx="296975" cy="275350"/>
          </a:xfrm>
        </p:grpSpPr>
        <p:sp>
          <p:nvSpPr>
            <p:cNvPr id="6579" name="Google Shape;6579;p90"/>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90"/>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90"/>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90"/>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90"/>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90"/>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90"/>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6" name="Google Shape;6586;p90"/>
          <p:cNvGrpSpPr/>
          <p:nvPr/>
        </p:nvGrpSpPr>
        <p:grpSpPr>
          <a:xfrm>
            <a:off x="6633934" y="1378972"/>
            <a:ext cx="350079" cy="350079"/>
            <a:chOff x="2037825" y="3254050"/>
            <a:chExt cx="296175" cy="296175"/>
          </a:xfrm>
        </p:grpSpPr>
        <p:sp>
          <p:nvSpPr>
            <p:cNvPr id="6587" name="Google Shape;6587;p90"/>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90"/>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90"/>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90"/>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90"/>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90"/>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3" name="Google Shape;6593;p90"/>
          <p:cNvGrpSpPr/>
          <p:nvPr/>
        </p:nvGrpSpPr>
        <p:grpSpPr>
          <a:xfrm>
            <a:off x="6632072" y="1820139"/>
            <a:ext cx="353802" cy="348926"/>
            <a:chOff x="2034675" y="3617925"/>
            <a:chExt cx="299325" cy="295200"/>
          </a:xfrm>
        </p:grpSpPr>
        <p:sp>
          <p:nvSpPr>
            <p:cNvPr id="6594" name="Google Shape;6594;p90"/>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90"/>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90"/>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90"/>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90"/>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9" name="Google Shape;6599;p90"/>
          <p:cNvGrpSpPr/>
          <p:nvPr/>
        </p:nvGrpSpPr>
        <p:grpSpPr>
          <a:xfrm>
            <a:off x="6633934" y="2266516"/>
            <a:ext cx="350079" cy="349133"/>
            <a:chOff x="2037825" y="3981825"/>
            <a:chExt cx="296175" cy="295375"/>
          </a:xfrm>
        </p:grpSpPr>
        <p:sp>
          <p:nvSpPr>
            <p:cNvPr id="6600" name="Google Shape;6600;p90"/>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90"/>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90"/>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3" name="Google Shape;6603;p90"/>
          <p:cNvGrpSpPr/>
          <p:nvPr/>
        </p:nvGrpSpPr>
        <p:grpSpPr>
          <a:xfrm>
            <a:off x="5318952" y="2762832"/>
            <a:ext cx="350079" cy="285837"/>
            <a:chOff x="3860400" y="3254050"/>
            <a:chExt cx="296175" cy="241825"/>
          </a:xfrm>
        </p:grpSpPr>
        <p:sp>
          <p:nvSpPr>
            <p:cNvPr id="6604" name="Google Shape;6604;p90"/>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90"/>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90"/>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90"/>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90"/>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90"/>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90"/>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1" name="Google Shape;6611;p90"/>
          <p:cNvGrpSpPr/>
          <p:nvPr/>
        </p:nvGrpSpPr>
        <p:grpSpPr>
          <a:xfrm>
            <a:off x="5318479" y="3178702"/>
            <a:ext cx="351024" cy="350079"/>
            <a:chOff x="3859600" y="3591950"/>
            <a:chExt cx="296975" cy="296175"/>
          </a:xfrm>
        </p:grpSpPr>
        <p:sp>
          <p:nvSpPr>
            <p:cNvPr id="6612" name="Google Shape;6612;p90"/>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90"/>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90"/>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5" name="Google Shape;6615;p90"/>
          <p:cNvGrpSpPr/>
          <p:nvPr/>
        </p:nvGrpSpPr>
        <p:grpSpPr>
          <a:xfrm>
            <a:off x="5318952" y="3654786"/>
            <a:ext cx="350079" cy="350079"/>
            <a:chOff x="3860400" y="3955025"/>
            <a:chExt cx="296175" cy="296175"/>
          </a:xfrm>
        </p:grpSpPr>
        <p:sp>
          <p:nvSpPr>
            <p:cNvPr id="6616" name="Google Shape;6616;p90"/>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90"/>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90"/>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90"/>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90"/>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1" name="Google Shape;6621;p90"/>
          <p:cNvGrpSpPr/>
          <p:nvPr/>
        </p:nvGrpSpPr>
        <p:grpSpPr>
          <a:xfrm>
            <a:off x="7534167" y="2731184"/>
            <a:ext cx="355664" cy="349133"/>
            <a:chOff x="5716825" y="3235950"/>
            <a:chExt cx="300900" cy="295375"/>
          </a:xfrm>
        </p:grpSpPr>
        <p:sp>
          <p:nvSpPr>
            <p:cNvPr id="6622" name="Google Shape;6622;p90"/>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90"/>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90"/>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90"/>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6" name="Google Shape;6626;p90"/>
          <p:cNvGrpSpPr/>
          <p:nvPr/>
        </p:nvGrpSpPr>
        <p:grpSpPr>
          <a:xfrm>
            <a:off x="7547199" y="3189872"/>
            <a:ext cx="329601" cy="327739"/>
            <a:chOff x="5727850" y="3609275"/>
            <a:chExt cx="278850" cy="277275"/>
          </a:xfrm>
        </p:grpSpPr>
        <p:sp>
          <p:nvSpPr>
            <p:cNvPr id="6627" name="Google Shape;6627;p90"/>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90"/>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90"/>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90"/>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90"/>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2" name="Google Shape;6632;p90"/>
          <p:cNvGrpSpPr/>
          <p:nvPr/>
        </p:nvGrpSpPr>
        <p:grpSpPr>
          <a:xfrm>
            <a:off x="7558383" y="3655259"/>
            <a:ext cx="307231" cy="349133"/>
            <a:chOff x="5736525" y="3963700"/>
            <a:chExt cx="259925" cy="295375"/>
          </a:xfrm>
        </p:grpSpPr>
        <p:sp>
          <p:nvSpPr>
            <p:cNvPr id="6633" name="Google Shape;6633;p90"/>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90"/>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90"/>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90"/>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90"/>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90"/>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90"/>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0" name="Google Shape;6640;p90"/>
          <p:cNvGrpSpPr/>
          <p:nvPr/>
        </p:nvGrpSpPr>
        <p:grpSpPr>
          <a:xfrm>
            <a:off x="6649963" y="4104585"/>
            <a:ext cx="351024" cy="350079"/>
            <a:chOff x="6553275" y="3604550"/>
            <a:chExt cx="296975" cy="296175"/>
          </a:xfrm>
        </p:grpSpPr>
        <p:sp>
          <p:nvSpPr>
            <p:cNvPr id="6641" name="Google Shape;6641;p90"/>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90"/>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90"/>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90"/>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90"/>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90"/>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7" name="Google Shape;6647;p90"/>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6648" name="Google Shape;6648;p90"/>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652" name="Shape 6652"/>
        <p:cNvGrpSpPr/>
        <p:nvPr/>
      </p:nvGrpSpPr>
      <p:grpSpPr>
        <a:xfrm>
          <a:off x="0" y="0"/>
          <a:ext cx="0" cy="0"/>
          <a:chOff x="0" y="0"/>
          <a:chExt cx="0" cy="0"/>
        </a:xfrm>
      </p:grpSpPr>
      <p:grpSp>
        <p:nvGrpSpPr>
          <p:cNvPr id="6653" name="Google Shape;6653;p91"/>
          <p:cNvGrpSpPr/>
          <p:nvPr/>
        </p:nvGrpSpPr>
        <p:grpSpPr>
          <a:xfrm>
            <a:off x="877057" y="1380546"/>
            <a:ext cx="294401" cy="353645"/>
            <a:chOff x="-35814600" y="3202075"/>
            <a:chExt cx="242625" cy="291450"/>
          </a:xfrm>
        </p:grpSpPr>
        <p:sp>
          <p:nvSpPr>
            <p:cNvPr id="6654" name="Google Shape;6654;p91"/>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91"/>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91"/>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91"/>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91"/>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91"/>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91"/>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1" name="Google Shape;6661;p91"/>
          <p:cNvGrpSpPr/>
          <p:nvPr/>
        </p:nvGrpSpPr>
        <p:grpSpPr>
          <a:xfrm>
            <a:off x="847435" y="1821466"/>
            <a:ext cx="353645" cy="353888"/>
            <a:chOff x="-35839800" y="3561025"/>
            <a:chExt cx="291450" cy="291650"/>
          </a:xfrm>
        </p:grpSpPr>
        <p:sp>
          <p:nvSpPr>
            <p:cNvPr id="6662" name="Google Shape;6662;p91"/>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91"/>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91"/>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91"/>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91"/>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91"/>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91"/>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69" name="Google Shape;6669;p91"/>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70" name="Google Shape;6670;p91"/>
          <p:cNvGrpSpPr/>
          <p:nvPr/>
        </p:nvGrpSpPr>
        <p:grpSpPr>
          <a:xfrm>
            <a:off x="3084980" y="1380546"/>
            <a:ext cx="353645" cy="353645"/>
            <a:chOff x="-34003850" y="3227275"/>
            <a:chExt cx="291450" cy="291450"/>
          </a:xfrm>
        </p:grpSpPr>
        <p:sp>
          <p:nvSpPr>
            <p:cNvPr id="6671" name="Google Shape;6671;p91"/>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91"/>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91"/>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91"/>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91"/>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6" name="Google Shape;6676;p91"/>
          <p:cNvGrpSpPr/>
          <p:nvPr/>
        </p:nvGrpSpPr>
        <p:grpSpPr>
          <a:xfrm>
            <a:off x="3084510" y="1821238"/>
            <a:ext cx="354586" cy="354343"/>
            <a:chOff x="-34004625" y="3585850"/>
            <a:chExt cx="292225" cy="292025"/>
          </a:xfrm>
        </p:grpSpPr>
        <p:sp>
          <p:nvSpPr>
            <p:cNvPr id="6677" name="Google Shape;6677;p91"/>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91"/>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91"/>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91"/>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91"/>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2" name="Google Shape;6682;p91"/>
          <p:cNvGrpSpPr/>
          <p:nvPr/>
        </p:nvGrpSpPr>
        <p:grpSpPr>
          <a:xfrm>
            <a:off x="3084025" y="2256439"/>
            <a:ext cx="355557" cy="354616"/>
            <a:chOff x="-34005425" y="3945575"/>
            <a:chExt cx="293025" cy="292250"/>
          </a:xfrm>
        </p:grpSpPr>
        <p:sp>
          <p:nvSpPr>
            <p:cNvPr id="6683" name="Google Shape;6683;p91"/>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91"/>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91"/>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6" name="Google Shape;6686;p91"/>
          <p:cNvGrpSpPr/>
          <p:nvPr/>
        </p:nvGrpSpPr>
        <p:grpSpPr>
          <a:xfrm>
            <a:off x="1731124" y="2729615"/>
            <a:ext cx="358408" cy="355557"/>
            <a:chOff x="-32174975" y="3192625"/>
            <a:chExt cx="295375" cy="293025"/>
          </a:xfrm>
        </p:grpSpPr>
        <p:sp>
          <p:nvSpPr>
            <p:cNvPr id="6687" name="Google Shape;6687;p91"/>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91"/>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91"/>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91"/>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91" name="Google Shape;6691;p91"/>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91"/>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93" name="Google Shape;6693;p91"/>
          <p:cNvGrpSpPr/>
          <p:nvPr/>
        </p:nvGrpSpPr>
        <p:grpSpPr>
          <a:xfrm>
            <a:off x="3970274" y="2730570"/>
            <a:ext cx="354586" cy="353645"/>
            <a:chOff x="-30345325" y="3184750"/>
            <a:chExt cx="292225" cy="291450"/>
          </a:xfrm>
        </p:grpSpPr>
        <p:sp>
          <p:nvSpPr>
            <p:cNvPr id="6694" name="Google Shape;6694;p91"/>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91"/>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91"/>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91"/>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91"/>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9" name="Google Shape;6699;p91"/>
          <p:cNvGrpSpPr/>
          <p:nvPr/>
        </p:nvGrpSpPr>
        <p:grpSpPr>
          <a:xfrm>
            <a:off x="1295026" y="1380546"/>
            <a:ext cx="353645" cy="353645"/>
            <a:chOff x="-35481425" y="3202075"/>
            <a:chExt cx="291450" cy="291450"/>
          </a:xfrm>
        </p:grpSpPr>
        <p:sp>
          <p:nvSpPr>
            <p:cNvPr id="6700" name="Google Shape;6700;p91"/>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91"/>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91"/>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91"/>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91"/>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91"/>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91"/>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7" name="Google Shape;6707;p91"/>
          <p:cNvGrpSpPr/>
          <p:nvPr/>
        </p:nvGrpSpPr>
        <p:grpSpPr>
          <a:xfrm>
            <a:off x="1294556" y="1822072"/>
            <a:ext cx="354586" cy="352675"/>
            <a:chOff x="-35482200" y="3561225"/>
            <a:chExt cx="292225" cy="290650"/>
          </a:xfrm>
        </p:grpSpPr>
        <p:sp>
          <p:nvSpPr>
            <p:cNvPr id="6708" name="Google Shape;6708;p91"/>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91"/>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91"/>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1" name="Google Shape;6711;p91"/>
          <p:cNvGrpSpPr/>
          <p:nvPr/>
        </p:nvGrpSpPr>
        <p:grpSpPr>
          <a:xfrm>
            <a:off x="1295026" y="2256940"/>
            <a:ext cx="353645" cy="353615"/>
            <a:chOff x="-35481425" y="3919600"/>
            <a:chExt cx="291450" cy="291425"/>
          </a:xfrm>
        </p:grpSpPr>
        <p:sp>
          <p:nvSpPr>
            <p:cNvPr id="6712" name="Google Shape;6712;p91"/>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91"/>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91"/>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91"/>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91"/>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91"/>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91"/>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91"/>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0" name="Google Shape;6720;p91"/>
          <p:cNvGrpSpPr/>
          <p:nvPr/>
        </p:nvGrpSpPr>
        <p:grpSpPr>
          <a:xfrm>
            <a:off x="3530661" y="1381031"/>
            <a:ext cx="357468" cy="352675"/>
            <a:chOff x="-33645475" y="3228075"/>
            <a:chExt cx="294600" cy="290650"/>
          </a:xfrm>
        </p:grpSpPr>
        <p:sp>
          <p:nvSpPr>
            <p:cNvPr id="6721" name="Google Shape;6721;p91"/>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91"/>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91"/>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91"/>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91"/>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91"/>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91"/>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8" name="Google Shape;6728;p91"/>
          <p:cNvGrpSpPr/>
          <p:nvPr/>
        </p:nvGrpSpPr>
        <p:grpSpPr>
          <a:xfrm>
            <a:off x="3531631" y="1821116"/>
            <a:ext cx="355526" cy="354586"/>
            <a:chOff x="-33646250" y="3586425"/>
            <a:chExt cx="293000" cy="292225"/>
          </a:xfrm>
        </p:grpSpPr>
        <p:sp>
          <p:nvSpPr>
            <p:cNvPr id="6729" name="Google Shape;6729;p91"/>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91"/>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1" name="Google Shape;6731;p91"/>
          <p:cNvGrpSpPr/>
          <p:nvPr/>
        </p:nvGrpSpPr>
        <p:grpSpPr>
          <a:xfrm>
            <a:off x="3532101" y="2255969"/>
            <a:ext cx="354586" cy="355557"/>
            <a:chOff x="-33645475" y="3944800"/>
            <a:chExt cx="292225" cy="293025"/>
          </a:xfrm>
        </p:grpSpPr>
        <p:sp>
          <p:nvSpPr>
            <p:cNvPr id="6732" name="Google Shape;6732;p91"/>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91"/>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91"/>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91"/>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91"/>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91"/>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91"/>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91"/>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91"/>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91"/>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2" name="Google Shape;6742;p91"/>
          <p:cNvGrpSpPr/>
          <p:nvPr/>
        </p:nvGrpSpPr>
        <p:grpSpPr>
          <a:xfrm>
            <a:off x="2185320" y="2729706"/>
            <a:ext cx="352675" cy="355375"/>
            <a:chOff x="-31809525" y="3192625"/>
            <a:chExt cx="290650" cy="292875"/>
          </a:xfrm>
        </p:grpSpPr>
        <p:sp>
          <p:nvSpPr>
            <p:cNvPr id="6743" name="Google Shape;6743;p91"/>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91"/>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91"/>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91"/>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7" name="Google Shape;6747;p91"/>
          <p:cNvGrpSpPr/>
          <p:nvPr/>
        </p:nvGrpSpPr>
        <p:grpSpPr>
          <a:xfrm>
            <a:off x="2184835" y="3200258"/>
            <a:ext cx="353645" cy="355557"/>
            <a:chOff x="-31811100" y="3550975"/>
            <a:chExt cx="291450" cy="293025"/>
          </a:xfrm>
        </p:grpSpPr>
        <p:sp>
          <p:nvSpPr>
            <p:cNvPr id="6748" name="Google Shape;6748;p91"/>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91"/>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91"/>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91"/>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91"/>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91"/>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91"/>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5" name="Google Shape;6755;p91"/>
          <p:cNvGrpSpPr/>
          <p:nvPr/>
        </p:nvGrpSpPr>
        <p:grpSpPr>
          <a:xfrm>
            <a:off x="2178631" y="3664562"/>
            <a:ext cx="366052" cy="356831"/>
            <a:chOff x="-31817400" y="3910025"/>
            <a:chExt cx="301675" cy="294075"/>
          </a:xfrm>
        </p:grpSpPr>
        <p:sp>
          <p:nvSpPr>
            <p:cNvPr id="6756" name="Google Shape;6756;p91"/>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91"/>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91"/>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9" name="Google Shape;6759;p91"/>
          <p:cNvGrpSpPr/>
          <p:nvPr/>
        </p:nvGrpSpPr>
        <p:grpSpPr>
          <a:xfrm>
            <a:off x="3970259" y="3200743"/>
            <a:ext cx="354616" cy="354586"/>
            <a:chOff x="-30354000" y="3569100"/>
            <a:chExt cx="292250" cy="292225"/>
          </a:xfrm>
        </p:grpSpPr>
        <p:sp>
          <p:nvSpPr>
            <p:cNvPr id="6760" name="Google Shape;6760;p91"/>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91"/>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91"/>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91"/>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91"/>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91"/>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6" name="Google Shape;6766;p91"/>
          <p:cNvGrpSpPr/>
          <p:nvPr/>
        </p:nvGrpSpPr>
        <p:grpSpPr>
          <a:xfrm>
            <a:off x="1748837" y="1380546"/>
            <a:ext cx="342148" cy="353645"/>
            <a:chOff x="-35118325" y="3202075"/>
            <a:chExt cx="281975" cy="291450"/>
          </a:xfrm>
        </p:grpSpPr>
        <p:sp>
          <p:nvSpPr>
            <p:cNvPr id="6767" name="Google Shape;6767;p91"/>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91"/>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91"/>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91"/>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1" name="Google Shape;6771;p91"/>
          <p:cNvGrpSpPr/>
          <p:nvPr/>
        </p:nvGrpSpPr>
        <p:grpSpPr>
          <a:xfrm>
            <a:off x="1742618" y="1821799"/>
            <a:ext cx="354586" cy="353221"/>
            <a:chOff x="-35123050" y="3561225"/>
            <a:chExt cx="292225" cy="291100"/>
          </a:xfrm>
        </p:grpSpPr>
        <p:sp>
          <p:nvSpPr>
            <p:cNvPr id="6772" name="Google Shape;6772;p91"/>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91"/>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4" name="Google Shape;6774;p91"/>
          <p:cNvGrpSpPr/>
          <p:nvPr/>
        </p:nvGrpSpPr>
        <p:grpSpPr>
          <a:xfrm>
            <a:off x="1784677" y="2256940"/>
            <a:ext cx="270467" cy="353615"/>
            <a:chOff x="-35089175" y="3919600"/>
            <a:chExt cx="222900" cy="291425"/>
          </a:xfrm>
        </p:grpSpPr>
        <p:sp>
          <p:nvSpPr>
            <p:cNvPr id="6775" name="Google Shape;6775;p91"/>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91"/>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7" name="Google Shape;6777;p91"/>
          <p:cNvGrpSpPr/>
          <p:nvPr/>
        </p:nvGrpSpPr>
        <p:grpSpPr>
          <a:xfrm>
            <a:off x="3981673" y="1380303"/>
            <a:ext cx="336445" cy="354131"/>
            <a:chOff x="-33277650" y="3226875"/>
            <a:chExt cx="277275" cy="291850"/>
          </a:xfrm>
        </p:grpSpPr>
        <p:sp>
          <p:nvSpPr>
            <p:cNvPr id="6778" name="Google Shape;6778;p91"/>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91"/>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91"/>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91"/>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91"/>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91"/>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91"/>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5" name="Google Shape;6785;p91"/>
          <p:cNvGrpSpPr/>
          <p:nvPr/>
        </p:nvGrpSpPr>
        <p:grpSpPr>
          <a:xfrm>
            <a:off x="3973073" y="1821587"/>
            <a:ext cx="353645" cy="353645"/>
            <a:chOff x="-33286325" y="3586425"/>
            <a:chExt cx="291450" cy="291450"/>
          </a:xfrm>
        </p:grpSpPr>
        <p:sp>
          <p:nvSpPr>
            <p:cNvPr id="6786" name="Google Shape;6786;p91"/>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91"/>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91"/>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91"/>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91"/>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1" name="Google Shape;6791;p91"/>
          <p:cNvGrpSpPr/>
          <p:nvPr/>
        </p:nvGrpSpPr>
        <p:grpSpPr>
          <a:xfrm>
            <a:off x="3973073" y="2255969"/>
            <a:ext cx="353645" cy="355557"/>
            <a:chOff x="-33286325" y="3944800"/>
            <a:chExt cx="291450" cy="293025"/>
          </a:xfrm>
        </p:grpSpPr>
        <p:sp>
          <p:nvSpPr>
            <p:cNvPr id="6792" name="Google Shape;6792;p91"/>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91"/>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91"/>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91"/>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6" name="Google Shape;6796;p91"/>
          <p:cNvGrpSpPr/>
          <p:nvPr/>
        </p:nvGrpSpPr>
        <p:grpSpPr>
          <a:xfrm>
            <a:off x="2631470" y="2729129"/>
            <a:ext cx="353645" cy="356527"/>
            <a:chOff x="-31452725" y="3191825"/>
            <a:chExt cx="291450" cy="293825"/>
          </a:xfrm>
        </p:grpSpPr>
        <p:sp>
          <p:nvSpPr>
            <p:cNvPr id="6797" name="Google Shape;6797;p91"/>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91"/>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91"/>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91"/>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1" name="Google Shape;6801;p91"/>
          <p:cNvGrpSpPr/>
          <p:nvPr/>
        </p:nvGrpSpPr>
        <p:grpSpPr>
          <a:xfrm>
            <a:off x="2631000" y="3200744"/>
            <a:ext cx="354586" cy="354586"/>
            <a:chOff x="-31452725" y="3551775"/>
            <a:chExt cx="292225" cy="292225"/>
          </a:xfrm>
        </p:grpSpPr>
        <p:sp>
          <p:nvSpPr>
            <p:cNvPr id="6802" name="Google Shape;6802;p91"/>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91"/>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91"/>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91"/>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6" name="Google Shape;6806;p91"/>
          <p:cNvGrpSpPr/>
          <p:nvPr/>
        </p:nvGrpSpPr>
        <p:grpSpPr>
          <a:xfrm>
            <a:off x="2629559" y="3664729"/>
            <a:ext cx="357468" cy="356497"/>
            <a:chOff x="-31455100" y="3909350"/>
            <a:chExt cx="294600" cy="293800"/>
          </a:xfrm>
        </p:grpSpPr>
        <p:sp>
          <p:nvSpPr>
            <p:cNvPr id="6807" name="Google Shape;6807;p91"/>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91"/>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9" name="Google Shape;6809;p91"/>
          <p:cNvGrpSpPr/>
          <p:nvPr/>
        </p:nvGrpSpPr>
        <p:grpSpPr>
          <a:xfrm>
            <a:off x="3970744" y="3665684"/>
            <a:ext cx="353645" cy="354586"/>
            <a:chOff x="-30345325" y="3918800"/>
            <a:chExt cx="291450" cy="292225"/>
          </a:xfrm>
        </p:grpSpPr>
        <p:sp>
          <p:nvSpPr>
            <p:cNvPr id="6810" name="Google Shape;6810;p91"/>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91"/>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91"/>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91"/>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91"/>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5" name="Google Shape;6815;p91"/>
          <p:cNvGrpSpPr/>
          <p:nvPr/>
        </p:nvGrpSpPr>
        <p:grpSpPr>
          <a:xfrm>
            <a:off x="2190209" y="1821587"/>
            <a:ext cx="353645" cy="353645"/>
            <a:chOff x="-34763900" y="3561225"/>
            <a:chExt cx="291450" cy="291450"/>
          </a:xfrm>
        </p:grpSpPr>
        <p:sp>
          <p:nvSpPr>
            <p:cNvPr id="6816" name="Google Shape;6816;p91"/>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91"/>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91"/>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19" name="Google Shape;6819;p91"/>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20" name="Google Shape;6820;p91"/>
          <p:cNvGrpSpPr/>
          <p:nvPr/>
        </p:nvGrpSpPr>
        <p:grpSpPr>
          <a:xfrm>
            <a:off x="845106" y="2730099"/>
            <a:ext cx="354586" cy="354586"/>
            <a:chOff x="-32927950" y="3227275"/>
            <a:chExt cx="292225" cy="292225"/>
          </a:xfrm>
        </p:grpSpPr>
        <p:sp>
          <p:nvSpPr>
            <p:cNvPr id="6821" name="Google Shape;6821;p91"/>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91"/>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91"/>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91"/>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91"/>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6" name="Google Shape;6826;p91"/>
          <p:cNvGrpSpPr/>
          <p:nvPr/>
        </p:nvGrpSpPr>
        <p:grpSpPr>
          <a:xfrm>
            <a:off x="844621" y="3201213"/>
            <a:ext cx="355557" cy="353645"/>
            <a:chOff x="-32927950" y="3586425"/>
            <a:chExt cx="293025" cy="291450"/>
          </a:xfrm>
        </p:grpSpPr>
        <p:sp>
          <p:nvSpPr>
            <p:cNvPr id="6827" name="Google Shape;6827;p91"/>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91"/>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91"/>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91"/>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91"/>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2" name="Google Shape;6832;p91"/>
          <p:cNvGrpSpPr/>
          <p:nvPr/>
        </p:nvGrpSpPr>
        <p:grpSpPr>
          <a:xfrm>
            <a:off x="845106" y="3665198"/>
            <a:ext cx="354586" cy="355557"/>
            <a:chOff x="-32927950" y="3944800"/>
            <a:chExt cx="292225" cy="293025"/>
          </a:xfrm>
        </p:grpSpPr>
        <p:sp>
          <p:nvSpPr>
            <p:cNvPr id="6833" name="Google Shape;6833;p91"/>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91"/>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91"/>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91"/>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91"/>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91"/>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91"/>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91"/>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91"/>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2" name="Google Shape;6842;p91"/>
          <p:cNvGrpSpPr/>
          <p:nvPr/>
        </p:nvGrpSpPr>
        <p:grpSpPr>
          <a:xfrm>
            <a:off x="3073898" y="2730449"/>
            <a:ext cx="354586" cy="353888"/>
            <a:chOff x="-31094350" y="3194000"/>
            <a:chExt cx="292225" cy="291650"/>
          </a:xfrm>
        </p:grpSpPr>
        <p:sp>
          <p:nvSpPr>
            <p:cNvPr id="6843" name="Google Shape;6843;p91"/>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91"/>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91"/>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91"/>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91"/>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91"/>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91"/>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91"/>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1" name="Google Shape;6851;p91"/>
          <p:cNvGrpSpPr/>
          <p:nvPr/>
        </p:nvGrpSpPr>
        <p:grpSpPr>
          <a:xfrm>
            <a:off x="3074368" y="3200941"/>
            <a:ext cx="353645" cy="354191"/>
            <a:chOff x="-31093575" y="3552550"/>
            <a:chExt cx="291450" cy="291900"/>
          </a:xfrm>
        </p:grpSpPr>
        <p:sp>
          <p:nvSpPr>
            <p:cNvPr id="6852" name="Google Shape;6852;p91"/>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91"/>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91"/>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91"/>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6" name="Google Shape;6856;p91"/>
          <p:cNvGrpSpPr/>
          <p:nvPr/>
        </p:nvGrpSpPr>
        <p:grpSpPr>
          <a:xfrm>
            <a:off x="2200736" y="1380546"/>
            <a:ext cx="332593" cy="353645"/>
            <a:chOff x="-34755225" y="3202075"/>
            <a:chExt cx="274100" cy="291450"/>
          </a:xfrm>
        </p:grpSpPr>
        <p:sp>
          <p:nvSpPr>
            <p:cNvPr id="6857" name="Google Shape;6857;p91"/>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91"/>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91"/>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91"/>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91"/>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91"/>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91"/>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4" name="Google Shape;6864;p91"/>
          <p:cNvGrpSpPr/>
          <p:nvPr/>
        </p:nvGrpSpPr>
        <p:grpSpPr>
          <a:xfrm>
            <a:off x="3074368" y="3666169"/>
            <a:ext cx="353645" cy="353615"/>
            <a:chOff x="-31093575" y="3911725"/>
            <a:chExt cx="291450" cy="291425"/>
          </a:xfrm>
        </p:grpSpPr>
        <p:sp>
          <p:nvSpPr>
            <p:cNvPr id="6865" name="Google Shape;6865;p91"/>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91"/>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7" name="Google Shape;6867;p91"/>
          <p:cNvGrpSpPr/>
          <p:nvPr/>
        </p:nvGrpSpPr>
        <p:grpSpPr>
          <a:xfrm>
            <a:off x="2183798" y="4123136"/>
            <a:ext cx="356497" cy="354586"/>
            <a:chOff x="-29946000" y="3183175"/>
            <a:chExt cx="293800" cy="292225"/>
          </a:xfrm>
        </p:grpSpPr>
        <p:sp>
          <p:nvSpPr>
            <p:cNvPr id="6868" name="Google Shape;6868;p91"/>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91"/>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91"/>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91"/>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91"/>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91"/>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4" name="Google Shape;6874;p91"/>
          <p:cNvGrpSpPr/>
          <p:nvPr/>
        </p:nvGrpSpPr>
        <p:grpSpPr>
          <a:xfrm>
            <a:off x="2628330" y="1380289"/>
            <a:ext cx="358408" cy="354161"/>
            <a:chOff x="-34408675" y="3202075"/>
            <a:chExt cx="295375" cy="291875"/>
          </a:xfrm>
        </p:grpSpPr>
        <p:sp>
          <p:nvSpPr>
            <p:cNvPr id="6875" name="Google Shape;6875;p91"/>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91"/>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91"/>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91"/>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9" name="Google Shape;6879;p91"/>
          <p:cNvGrpSpPr/>
          <p:nvPr/>
        </p:nvGrpSpPr>
        <p:grpSpPr>
          <a:xfrm>
            <a:off x="2630241" y="1820283"/>
            <a:ext cx="354586" cy="356254"/>
            <a:chOff x="-34405525" y="3558075"/>
            <a:chExt cx="292225" cy="293600"/>
          </a:xfrm>
        </p:grpSpPr>
        <p:sp>
          <p:nvSpPr>
            <p:cNvPr id="6880" name="Google Shape;6880;p91"/>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91"/>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91"/>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3" name="Google Shape;6883;p91"/>
          <p:cNvGrpSpPr/>
          <p:nvPr/>
        </p:nvGrpSpPr>
        <p:grpSpPr>
          <a:xfrm>
            <a:off x="2629755" y="2256940"/>
            <a:ext cx="355557" cy="353615"/>
            <a:chOff x="-34406325" y="3919600"/>
            <a:chExt cx="293025" cy="291425"/>
          </a:xfrm>
        </p:grpSpPr>
        <p:sp>
          <p:nvSpPr>
            <p:cNvPr id="6884" name="Google Shape;6884;p91"/>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91"/>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91"/>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91"/>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91"/>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91"/>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91"/>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1" name="Google Shape;6891;p91"/>
          <p:cNvGrpSpPr/>
          <p:nvPr/>
        </p:nvGrpSpPr>
        <p:grpSpPr>
          <a:xfrm>
            <a:off x="1293653" y="2736303"/>
            <a:ext cx="353645" cy="342179"/>
            <a:chOff x="-32568800" y="3232000"/>
            <a:chExt cx="291450" cy="282000"/>
          </a:xfrm>
        </p:grpSpPr>
        <p:sp>
          <p:nvSpPr>
            <p:cNvPr id="6892" name="Google Shape;6892;p91"/>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91"/>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4" name="Google Shape;6894;p91"/>
          <p:cNvGrpSpPr/>
          <p:nvPr/>
        </p:nvGrpSpPr>
        <p:grpSpPr>
          <a:xfrm>
            <a:off x="1293183" y="3201213"/>
            <a:ext cx="354586" cy="353645"/>
            <a:chOff x="-32569575" y="3586425"/>
            <a:chExt cx="292225" cy="291450"/>
          </a:xfrm>
        </p:grpSpPr>
        <p:sp>
          <p:nvSpPr>
            <p:cNvPr id="6895" name="Google Shape;6895;p91"/>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91"/>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7" name="Google Shape;6897;p91"/>
          <p:cNvGrpSpPr/>
          <p:nvPr/>
        </p:nvGrpSpPr>
        <p:grpSpPr>
          <a:xfrm>
            <a:off x="1284098" y="3665805"/>
            <a:ext cx="372756" cy="354343"/>
            <a:chOff x="-32576675" y="3944600"/>
            <a:chExt cx="307200" cy="292025"/>
          </a:xfrm>
        </p:grpSpPr>
        <p:sp>
          <p:nvSpPr>
            <p:cNvPr id="6898" name="Google Shape;6898;p91"/>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91"/>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0" name="Google Shape;6900;p91"/>
          <p:cNvGrpSpPr/>
          <p:nvPr/>
        </p:nvGrpSpPr>
        <p:grpSpPr>
          <a:xfrm>
            <a:off x="3529065" y="2730100"/>
            <a:ext cx="354586" cy="354586"/>
            <a:chOff x="-30735200" y="3192625"/>
            <a:chExt cx="292225" cy="292225"/>
          </a:xfrm>
        </p:grpSpPr>
        <p:sp>
          <p:nvSpPr>
            <p:cNvPr id="6901" name="Google Shape;6901;p91"/>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91"/>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91"/>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91"/>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91"/>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91"/>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91"/>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8" name="Google Shape;6908;p91"/>
          <p:cNvGrpSpPr/>
          <p:nvPr/>
        </p:nvGrpSpPr>
        <p:grpSpPr>
          <a:xfrm>
            <a:off x="3529065" y="3201532"/>
            <a:ext cx="354586" cy="353008"/>
            <a:chOff x="-30735200" y="3552550"/>
            <a:chExt cx="292225" cy="290925"/>
          </a:xfrm>
        </p:grpSpPr>
        <p:sp>
          <p:nvSpPr>
            <p:cNvPr id="6909" name="Google Shape;6909;p91"/>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91"/>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1" name="Google Shape;6911;p91"/>
          <p:cNvGrpSpPr/>
          <p:nvPr/>
        </p:nvGrpSpPr>
        <p:grpSpPr>
          <a:xfrm>
            <a:off x="3529065" y="3666154"/>
            <a:ext cx="354586" cy="353645"/>
            <a:chOff x="-30735200" y="3910925"/>
            <a:chExt cx="292225" cy="291450"/>
          </a:xfrm>
        </p:grpSpPr>
        <p:sp>
          <p:nvSpPr>
            <p:cNvPr id="6912" name="Google Shape;6912;p91"/>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91"/>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4" name="Google Shape;6914;p91"/>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5" name="Google Shape;6915;p91"/>
          <p:cNvGrpSpPr/>
          <p:nvPr/>
        </p:nvGrpSpPr>
        <p:grpSpPr>
          <a:xfrm>
            <a:off x="4882910" y="1379021"/>
            <a:ext cx="358971" cy="359224"/>
            <a:chOff x="-57956275" y="3197925"/>
            <a:chExt cx="319000" cy="319225"/>
          </a:xfrm>
        </p:grpSpPr>
        <p:sp>
          <p:nvSpPr>
            <p:cNvPr id="6916" name="Google Shape;6916;p91"/>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91"/>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91"/>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91"/>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91"/>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91"/>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91"/>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3" name="Google Shape;6923;p91"/>
          <p:cNvGrpSpPr/>
          <p:nvPr/>
        </p:nvGrpSpPr>
        <p:grpSpPr>
          <a:xfrm>
            <a:off x="4905064" y="1835446"/>
            <a:ext cx="314662" cy="358971"/>
            <a:chOff x="-57940525" y="3590375"/>
            <a:chExt cx="279625" cy="319000"/>
          </a:xfrm>
        </p:grpSpPr>
        <p:sp>
          <p:nvSpPr>
            <p:cNvPr id="6924" name="Google Shape;6924;p91"/>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91"/>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91"/>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91"/>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91"/>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9" name="Google Shape;6929;p91"/>
          <p:cNvGrpSpPr/>
          <p:nvPr/>
        </p:nvGrpSpPr>
        <p:grpSpPr>
          <a:xfrm>
            <a:off x="4875945" y="2276817"/>
            <a:ext cx="358099" cy="358999"/>
            <a:chOff x="-57959425" y="3982600"/>
            <a:chExt cx="318225" cy="319025"/>
          </a:xfrm>
        </p:grpSpPr>
        <p:sp>
          <p:nvSpPr>
            <p:cNvPr id="6930" name="Google Shape;6930;p91"/>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91"/>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91"/>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91"/>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4" name="Google Shape;6934;p91"/>
          <p:cNvGrpSpPr/>
          <p:nvPr/>
        </p:nvGrpSpPr>
        <p:grpSpPr>
          <a:xfrm>
            <a:off x="7076112" y="1380146"/>
            <a:ext cx="357226" cy="357226"/>
            <a:chOff x="-55987225" y="3198925"/>
            <a:chExt cx="317450" cy="317450"/>
          </a:xfrm>
        </p:grpSpPr>
        <p:sp>
          <p:nvSpPr>
            <p:cNvPr id="6935" name="Google Shape;6935;p91"/>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91"/>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91"/>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91"/>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9" name="Google Shape;6939;p91"/>
          <p:cNvGrpSpPr/>
          <p:nvPr/>
        </p:nvGrpSpPr>
        <p:grpSpPr>
          <a:xfrm>
            <a:off x="7076112" y="1836178"/>
            <a:ext cx="357226" cy="357367"/>
            <a:chOff x="-55987225" y="3591025"/>
            <a:chExt cx="317450" cy="317575"/>
          </a:xfrm>
        </p:grpSpPr>
        <p:sp>
          <p:nvSpPr>
            <p:cNvPr id="6940" name="Google Shape;6940;p91"/>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91"/>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91"/>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91"/>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91"/>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5" name="Google Shape;6945;p91"/>
          <p:cNvGrpSpPr/>
          <p:nvPr/>
        </p:nvGrpSpPr>
        <p:grpSpPr>
          <a:xfrm>
            <a:off x="7090027" y="2276817"/>
            <a:ext cx="358999" cy="358999"/>
            <a:chOff x="-55988800" y="3982600"/>
            <a:chExt cx="319025" cy="319025"/>
          </a:xfrm>
        </p:grpSpPr>
        <p:sp>
          <p:nvSpPr>
            <p:cNvPr id="6946" name="Google Shape;6946;p91"/>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91"/>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91"/>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91"/>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91"/>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1" name="Google Shape;6951;p91"/>
          <p:cNvGrpSpPr/>
          <p:nvPr/>
        </p:nvGrpSpPr>
        <p:grpSpPr>
          <a:xfrm>
            <a:off x="5748546" y="2734774"/>
            <a:ext cx="356326" cy="358971"/>
            <a:chOff x="-54026025" y="3192625"/>
            <a:chExt cx="316650" cy="319000"/>
          </a:xfrm>
        </p:grpSpPr>
        <p:sp>
          <p:nvSpPr>
            <p:cNvPr id="6952" name="Google Shape;6952;p91"/>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91"/>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91"/>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91"/>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91"/>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91"/>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91"/>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91"/>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0" name="Google Shape;6960;p91"/>
          <p:cNvGrpSpPr/>
          <p:nvPr/>
        </p:nvGrpSpPr>
        <p:grpSpPr>
          <a:xfrm>
            <a:off x="5768492" y="3205748"/>
            <a:ext cx="316434" cy="358099"/>
            <a:chOff x="-54007925" y="3584850"/>
            <a:chExt cx="281200" cy="318225"/>
          </a:xfrm>
        </p:grpSpPr>
        <p:sp>
          <p:nvSpPr>
            <p:cNvPr id="6961" name="Google Shape;6961;p91"/>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91"/>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91"/>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91"/>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91"/>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91"/>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7" name="Google Shape;6967;p91"/>
          <p:cNvGrpSpPr/>
          <p:nvPr/>
        </p:nvGrpSpPr>
        <p:grpSpPr>
          <a:xfrm>
            <a:off x="5768492" y="3667633"/>
            <a:ext cx="316434" cy="358914"/>
            <a:chOff x="-54007925" y="3975575"/>
            <a:chExt cx="281200" cy="318950"/>
          </a:xfrm>
        </p:grpSpPr>
        <p:sp>
          <p:nvSpPr>
            <p:cNvPr id="6968" name="Google Shape;6968;p91"/>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91"/>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91"/>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91"/>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2" name="Google Shape;6972;p91"/>
          <p:cNvGrpSpPr/>
          <p:nvPr/>
        </p:nvGrpSpPr>
        <p:grpSpPr>
          <a:xfrm>
            <a:off x="8003359" y="2752104"/>
            <a:ext cx="274770" cy="358492"/>
            <a:chOff x="-52005775" y="3208025"/>
            <a:chExt cx="244175" cy="318575"/>
          </a:xfrm>
        </p:grpSpPr>
        <p:sp>
          <p:nvSpPr>
            <p:cNvPr id="6973" name="Google Shape;6973;p91"/>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91"/>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91"/>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91"/>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91"/>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91"/>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91"/>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91"/>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91"/>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91"/>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91"/>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4" name="Google Shape;6984;p91"/>
          <p:cNvGrpSpPr/>
          <p:nvPr/>
        </p:nvGrpSpPr>
        <p:grpSpPr>
          <a:xfrm>
            <a:off x="5309825" y="1380146"/>
            <a:ext cx="358099" cy="358099"/>
            <a:chOff x="-57568775" y="3198925"/>
            <a:chExt cx="318225" cy="318225"/>
          </a:xfrm>
        </p:grpSpPr>
        <p:sp>
          <p:nvSpPr>
            <p:cNvPr id="6985" name="Google Shape;6985;p91"/>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91"/>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91"/>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91"/>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91"/>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91"/>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1" name="Google Shape;6991;p91"/>
          <p:cNvGrpSpPr/>
          <p:nvPr/>
        </p:nvGrpSpPr>
        <p:grpSpPr>
          <a:xfrm>
            <a:off x="5331543" y="1835446"/>
            <a:ext cx="314662" cy="358099"/>
            <a:chOff x="-57549075" y="3590375"/>
            <a:chExt cx="279625" cy="318225"/>
          </a:xfrm>
        </p:grpSpPr>
        <p:sp>
          <p:nvSpPr>
            <p:cNvPr id="6992" name="Google Shape;6992;p91"/>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91"/>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91"/>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91"/>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6" name="Google Shape;6996;p91"/>
          <p:cNvGrpSpPr/>
          <p:nvPr/>
        </p:nvGrpSpPr>
        <p:grpSpPr>
          <a:xfrm>
            <a:off x="5323740" y="2276817"/>
            <a:ext cx="359871" cy="359871"/>
            <a:chOff x="-57570350" y="3982600"/>
            <a:chExt cx="319800" cy="319800"/>
          </a:xfrm>
        </p:grpSpPr>
        <p:sp>
          <p:nvSpPr>
            <p:cNvPr id="6997" name="Google Shape;6997;p91"/>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91"/>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91"/>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91"/>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1" name="Google Shape;7001;p91"/>
          <p:cNvGrpSpPr/>
          <p:nvPr/>
        </p:nvGrpSpPr>
        <p:grpSpPr>
          <a:xfrm>
            <a:off x="7538779" y="1379246"/>
            <a:ext cx="314662" cy="358999"/>
            <a:chOff x="-55576850" y="3198125"/>
            <a:chExt cx="279625" cy="319025"/>
          </a:xfrm>
        </p:grpSpPr>
        <p:sp>
          <p:nvSpPr>
            <p:cNvPr id="7002" name="Google Shape;7002;p91"/>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91"/>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91"/>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91"/>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6" name="Google Shape;7006;p91"/>
          <p:cNvGrpSpPr/>
          <p:nvPr/>
        </p:nvGrpSpPr>
        <p:grpSpPr>
          <a:xfrm>
            <a:off x="7516174" y="1835221"/>
            <a:ext cx="359871" cy="358324"/>
            <a:chOff x="-55596550" y="3590175"/>
            <a:chExt cx="319800" cy="318425"/>
          </a:xfrm>
        </p:grpSpPr>
        <p:sp>
          <p:nvSpPr>
            <p:cNvPr id="7007" name="Google Shape;7007;p91"/>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91"/>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91"/>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91"/>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1" name="Google Shape;7011;p91"/>
          <p:cNvGrpSpPr/>
          <p:nvPr/>
        </p:nvGrpSpPr>
        <p:grpSpPr>
          <a:xfrm>
            <a:off x="7531412" y="2276564"/>
            <a:ext cx="358999" cy="359252"/>
            <a:chOff x="-55595775" y="3982375"/>
            <a:chExt cx="319025" cy="319250"/>
          </a:xfrm>
        </p:grpSpPr>
        <p:sp>
          <p:nvSpPr>
            <p:cNvPr id="7012" name="Google Shape;7012;p91"/>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91"/>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91"/>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91"/>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91"/>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91"/>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8" name="Google Shape;7018;p91"/>
          <p:cNvGrpSpPr/>
          <p:nvPr/>
        </p:nvGrpSpPr>
        <p:grpSpPr>
          <a:xfrm>
            <a:off x="6188595" y="2734774"/>
            <a:ext cx="358999" cy="358099"/>
            <a:chOff x="-53635375" y="3192625"/>
            <a:chExt cx="319025" cy="318225"/>
          </a:xfrm>
        </p:grpSpPr>
        <p:sp>
          <p:nvSpPr>
            <p:cNvPr id="7019" name="Google Shape;7019;p91"/>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91"/>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91"/>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2" name="Google Shape;7022;p91"/>
          <p:cNvGrpSpPr/>
          <p:nvPr/>
        </p:nvGrpSpPr>
        <p:grpSpPr>
          <a:xfrm>
            <a:off x="6210763" y="3205748"/>
            <a:ext cx="314662" cy="358999"/>
            <a:chOff x="-53615675" y="3584850"/>
            <a:chExt cx="279625" cy="319025"/>
          </a:xfrm>
        </p:grpSpPr>
        <p:sp>
          <p:nvSpPr>
            <p:cNvPr id="7023" name="Google Shape;7023;p91"/>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91"/>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91"/>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6" name="Google Shape;7026;p91"/>
          <p:cNvGrpSpPr/>
          <p:nvPr/>
        </p:nvGrpSpPr>
        <p:grpSpPr>
          <a:xfrm>
            <a:off x="6188609" y="3668674"/>
            <a:ext cx="358971" cy="357874"/>
            <a:chOff x="-53634575" y="3976500"/>
            <a:chExt cx="319000" cy="318025"/>
          </a:xfrm>
        </p:grpSpPr>
        <p:sp>
          <p:nvSpPr>
            <p:cNvPr id="7027" name="Google Shape;7027;p91"/>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91"/>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91"/>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91"/>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91"/>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91"/>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91"/>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91"/>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5" name="Google Shape;7035;p91"/>
          <p:cNvGrpSpPr/>
          <p:nvPr/>
        </p:nvGrpSpPr>
        <p:grpSpPr>
          <a:xfrm>
            <a:off x="7983413" y="3211628"/>
            <a:ext cx="314662" cy="358436"/>
            <a:chOff x="-52023900" y="3590075"/>
            <a:chExt cx="279625" cy="318525"/>
          </a:xfrm>
        </p:grpSpPr>
        <p:sp>
          <p:nvSpPr>
            <p:cNvPr id="7036" name="Google Shape;7036;p91"/>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91"/>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91"/>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91"/>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91"/>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91"/>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91"/>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3" name="Google Shape;7043;p91"/>
          <p:cNvGrpSpPr/>
          <p:nvPr/>
        </p:nvGrpSpPr>
        <p:grpSpPr>
          <a:xfrm>
            <a:off x="5746654" y="1380146"/>
            <a:ext cx="358971" cy="358971"/>
            <a:chOff x="-57173375" y="3198925"/>
            <a:chExt cx="319000" cy="319000"/>
          </a:xfrm>
        </p:grpSpPr>
        <p:sp>
          <p:nvSpPr>
            <p:cNvPr id="7044" name="Google Shape;7044;p91"/>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91"/>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91"/>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91"/>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8" name="Google Shape;7048;p91"/>
          <p:cNvGrpSpPr/>
          <p:nvPr/>
        </p:nvGrpSpPr>
        <p:grpSpPr>
          <a:xfrm>
            <a:off x="5747541" y="1857587"/>
            <a:ext cx="357198" cy="314690"/>
            <a:chOff x="-57176525" y="3610050"/>
            <a:chExt cx="317425" cy="279650"/>
          </a:xfrm>
        </p:grpSpPr>
        <p:sp>
          <p:nvSpPr>
            <p:cNvPr id="7049" name="Google Shape;7049;p91"/>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91"/>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91"/>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91"/>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91"/>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4" name="Google Shape;7054;p91"/>
          <p:cNvGrpSpPr/>
          <p:nvPr/>
        </p:nvGrpSpPr>
        <p:grpSpPr>
          <a:xfrm>
            <a:off x="7957995" y="1380146"/>
            <a:ext cx="358099" cy="356326"/>
            <a:chOff x="-55202750" y="3198925"/>
            <a:chExt cx="318225" cy="316650"/>
          </a:xfrm>
        </p:grpSpPr>
        <p:sp>
          <p:nvSpPr>
            <p:cNvPr id="7055" name="Google Shape;7055;p91"/>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91"/>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7" name="Google Shape;7057;p91"/>
          <p:cNvGrpSpPr/>
          <p:nvPr/>
        </p:nvGrpSpPr>
        <p:grpSpPr>
          <a:xfrm>
            <a:off x="7968629" y="1835446"/>
            <a:ext cx="336830" cy="358099"/>
            <a:chOff x="-55194875" y="3590375"/>
            <a:chExt cx="299325" cy="318225"/>
          </a:xfrm>
        </p:grpSpPr>
        <p:sp>
          <p:nvSpPr>
            <p:cNvPr id="7058" name="Google Shape;7058;p91"/>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91"/>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91"/>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91"/>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91"/>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3" name="Google Shape;7063;p91"/>
          <p:cNvGrpSpPr/>
          <p:nvPr/>
        </p:nvGrpSpPr>
        <p:grpSpPr>
          <a:xfrm>
            <a:off x="7973247" y="2277717"/>
            <a:ext cx="357198" cy="357198"/>
            <a:chOff x="-55203525" y="3983400"/>
            <a:chExt cx="317425" cy="317425"/>
          </a:xfrm>
        </p:grpSpPr>
        <p:sp>
          <p:nvSpPr>
            <p:cNvPr id="7064" name="Google Shape;7064;p91"/>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91"/>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91"/>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7" name="Google Shape;7067;p91"/>
          <p:cNvGrpSpPr/>
          <p:nvPr/>
        </p:nvGrpSpPr>
        <p:grpSpPr>
          <a:xfrm>
            <a:off x="6639727" y="2734774"/>
            <a:ext cx="335930" cy="358971"/>
            <a:chOff x="-53232900" y="3192625"/>
            <a:chExt cx="298525" cy="319000"/>
          </a:xfrm>
        </p:grpSpPr>
        <p:sp>
          <p:nvSpPr>
            <p:cNvPr id="7068" name="Google Shape;7068;p91"/>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91"/>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91"/>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91"/>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91"/>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91"/>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91"/>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91"/>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6" name="Google Shape;7076;p91"/>
          <p:cNvGrpSpPr/>
          <p:nvPr/>
        </p:nvGrpSpPr>
        <p:grpSpPr>
          <a:xfrm>
            <a:off x="6629093" y="3205748"/>
            <a:ext cx="357198" cy="356326"/>
            <a:chOff x="-53242350" y="3584850"/>
            <a:chExt cx="317425" cy="316650"/>
          </a:xfrm>
        </p:grpSpPr>
        <p:sp>
          <p:nvSpPr>
            <p:cNvPr id="7077" name="Google Shape;7077;p91"/>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91"/>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91"/>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91"/>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91"/>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2" name="Google Shape;7082;p91"/>
          <p:cNvGrpSpPr/>
          <p:nvPr/>
        </p:nvGrpSpPr>
        <p:grpSpPr>
          <a:xfrm>
            <a:off x="6650362" y="3668449"/>
            <a:ext cx="314662" cy="358999"/>
            <a:chOff x="-53224225" y="3976300"/>
            <a:chExt cx="279625" cy="319025"/>
          </a:xfrm>
        </p:grpSpPr>
        <p:sp>
          <p:nvSpPr>
            <p:cNvPr id="7083" name="Google Shape;7083;p91"/>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91"/>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91"/>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91"/>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91"/>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91"/>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91"/>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0" name="Google Shape;7090;p91"/>
          <p:cNvGrpSpPr/>
          <p:nvPr/>
        </p:nvGrpSpPr>
        <p:grpSpPr>
          <a:xfrm>
            <a:off x="7961258" y="3676129"/>
            <a:ext cx="358971" cy="358408"/>
            <a:chOff x="-52043575" y="3983125"/>
            <a:chExt cx="319000" cy="318500"/>
          </a:xfrm>
        </p:grpSpPr>
        <p:sp>
          <p:nvSpPr>
            <p:cNvPr id="7091" name="Google Shape;7091;p91"/>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91"/>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91"/>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91"/>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91"/>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91"/>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91"/>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91"/>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91"/>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0" name="Google Shape;7100;p91"/>
          <p:cNvGrpSpPr/>
          <p:nvPr/>
        </p:nvGrpSpPr>
        <p:grpSpPr>
          <a:xfrm>
            <a:off x="6215199" y="1380146"/>
            <a:ext cx="314662" cy="358971"/>
            <a:chOff x="-56766175" y="3198925"/>
            <a:chExt cx="279625" cy="319000"/>
          </a:xfrm>
        </p:grpSpPr>
        <p:sp>
          <p:nvSpPr>
            <p:cNvPr id="7101" name="Google Shape;7101;p91"/>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91"/>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91"/>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91"/>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91"/>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91"/>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91"/>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8" name="Google Shape;7108;p91"/>
          <p:cNvGrpSpPr/>
          <p:nvPr/>
        </p:nvGrpSpPr>
        <p:grpSpPr>
          <a:xfrm>
            <a:off x="6214313" y="1835446"/>
            <a:ext cx="316434" cy="358099"/>
            <a:chOff x="-56766175" y="3590375"/>
            <a:chExt cx="281200" cy="318225"/>
          </a:xfrm>
        </p:grpSpPr>
        <p:sp>
          <p:nvSpPr>
            <p:cNvPr id="7109" name="Google Shape;7109;p91"/>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91"/>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91"/>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91"/>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3" name="Google Shape;7113;p91"/>
          <p:cNvGrpSpPr/>
          <p:nvPr/>
        </p:nvGrpSpPr>
        <p:grpSpPr>
          <a:xfrm>
            <a:off x="6251269" y="2276817"/>
            <a:ext cx="272126" cy="358099"/>
            <a:chOff x="-56747275" y="3982600"/>
            <a:chExt cx="241825" cy="318225"/>
          </a:xfrm>
        </p:grpSpPr>
        <p:sp>
          <p:nvSpPr>
            <p:cNvPr id="7114" name="Google Shape;7114;p91"/>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91"/>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91"/>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91"/>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91"/>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91"/>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91"/>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1" name="Google Shape;7121;p91"/>
          <p:cNvGrpSpPr/>
          <p:nvPr/>
        </p:nvGrpSpPr>
        <p:grpSpPr>
          <a:xfrm>
            <a:off x="4859020" y="3219055"/>
            <a:ext cx="358999" cy="342991"/>
            <a:chOff x="-54812875" y="3596675"/>
            <a:chExt cx="319025" cy="304800"/>
          </a:xfrm>
        </p:grpSpPr>
        <p:sp>
          <p:nvSpPr>
            <p:cNvPr id="7122" name="Google Shape;7122;p91"/>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91"/>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91"/>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91"/>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91"/>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91"/>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91"/>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29" name="Google Shape;7129;p91"/>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91"/>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31" name="Google Shape;7131;p91"/>
          <p:cNvGrpSpPr/>
          <p:nvPr/>
        </p:nvGrpSpPr>
        <p:grpSpPr>
          <a:xfrm>
            <a:off x="4881188" y="3675538"/>
            <a:ext cx="314662" cy="358099"/>
            <a:chOff x="-54793175" y="3982600"/>
            <a:chExt cx="279625" cy="318225"/>
          </a:xfrm>
        </p:grpSpPr>
        <p:sp>
          <p:nvSpPr>
            <p:cNvPr id="7132" name="Google Shape;7132;p91"/>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91"/>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91"/>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91"/>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91"/>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91"/>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91"/>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9" name="Google Shape;7139;p91"/>
          <p:cNvGrpSpPr/>
          <p:nvPr/>
        </p:nvGrpSpPr>
        <p:grpSpPr>
          <a:xfrm>
            <a:off x="7092647" y="2734774"/>
            <a:ext cx="314662" cy="358099"/>
            <a:chOff x="-52832000" y="3192625"/>
            <a:chExt cx="279625" cy="318225"/>
          </a:xfrm>
        </p:grpSpPr>
        <p:sp>
          <p:nvSpPr>
            <p:cNvPr id="7140" name="Google Shape;7140;p91"/>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91"/>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91"/>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91"/>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91"/>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91"/>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91"/>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91"/>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8" name="Google Shape;7148;p91"/>
          <p:cNvGrpSpPr/>
          <p:nvPr/>
        </p:nvGrpSpPr>
        <p:grpSpPr>
          <a:xfrm>
            <a:off x="5779179" y="2276142"/>
            <a:ext cx="323524" cy="358774"/>
            <a:chOff x="-57162350" y="3982000"/>
            <a:chExt cx="287500" cy="318825"/>
          </a:xfrm>
        </p:grpSpPr>
        <p:sp>
          <p:nvSpPr>
            <p:cNvPr id="7149" name="Google Shape;7149;p91"/>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91"/>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91"/>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91"/>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91"/>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91"/>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91"/>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91"/>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7" name="Google Shape;7157;p91"/>
          <p:cNvGrpSpPr/>
          <p:nvPr/>
        </p:nvGrpSpPr>
        <p:grpSpPr>
          <a:xfrm>
            <a:off x="7070492" y="3206648"/>
            <a:ext cx="358971" cy="357198"/>
            <a:chOff x="-52851675" y="3585650"/>
            <a:chExt cx="319000" cy="317425"/>
          </a:xfrm>
        </p:grpSpPr>
        <p:sp>
          <p:nvSpPr>
            <p:cNvPr id="7158" name="Google Shape;7158;p91"/>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91"/>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91"/>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91"/>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91"/>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91"/>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4" name="Google Shape;7164;p91"/>
          <p:cNvGrpSpPr/>
          <p:nvPr/>
        </p:nvGrpSpPr>
        <p:grpSpPr>
          <a:xfrm>
            <a:off x="7092647" y="3668449"/>
            <a:ext cx="314662" cy="358999"/>
            <a:chOff x="-52832000" y="3976300"/>
            <a:chExt cx="279625" cy="319025"/>
          </a:xfrm>
        </p:grpSpPr>
        <p:sp>
          <p:nvSpPr>
            <p:cNvPr id="7165" name="Google Shape;7165;p91"/>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91"/>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91"/>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91"/>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91"/>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0" name="Google Shape;7170;p91"/>
          <p:cNvGrpSpPr/>
          <p:nvPr/>
        </p:nvGrpSpPr>
        <p:grpSpPr>
          <a:xfrm>
            <a:off x="6209853" y="4123097"/>
            <a:ext cx="316434" cy="358099"/>
            <a:chOff x="-51633225" y="3198925"/>
            <a:chExt cx="281200" cy="318225"/>
          </a:xfrm>
        </p:grpSpPr>
        <p:sp>
          <p:nvSpPr>
            <p:cNvPr id="7171" name="Google Shape;7171;p91"/>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91"/>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91"/>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91"/>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91"/>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91"/>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91"/>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8" name="Google Shape;7178;p91"/>
          <p:cNvGrpSpPr/>
          <p:nvPr/>
        </p:nvGrpSpPr>
        <p:grpSpPr>
          <a:xfrm>
            <a:off x="6628676" y="1381018"/>
            <a:ext cx="365188" cy="357226"/>
            <a:chOff x="-56396775" y="3199700"/>
            <a:chExt cx="324525" cy="317450"/>
          </a:xfrm>
        </p:grpSpPr>
        <p:sp>
          <p:nvSpPr>
            <p:cNvPr id="7179" name="Google Shape;7179;p91"/>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91"/>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91"/>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91"/>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91"/>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91"/>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5" name="Google Shape;7185;p91"/>
          <p:cNvGrpSpPr/>
          <p:nvPr/>
        </p:nvGrpSpPr>
        <p:grpSpPr>
          <a:xfrm>
            <a:off x="6631771" y="1846953"/>
            <a:ext cx="358999" cy="335958"/>
            <a:chOff x="-56394425" y="3600600"/>
            <a:chExt cx="319025" cy="298550"/>
          </a:xfrm>
        </p:grpSpPr>
        <p:sp>
          <p:nvSpPr>
            <p:cNvPr id="7186" name="Google Shape;7186;p91"/>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91"/>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91"/>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9" name="Google Shape;7189;p91"/>
          <p:cNvGrpSpPr/>
          <p:nvPr/>
        </p:nvGrpSpPr>
        <p:grpSpPr>
          <a:xfrm>
            <a:off x="6662538" y="2277717"/>
            <a:ext cx="327068" cy="357198"/>
            <a:chOff x="-56379450" y="3983400"/>
            <a:chExt cx="290650" cy="317425"/>
          </a:xfrm>
        </p:grpSpPr>
        <p:sp>
          <p:nvSpPr>
            <p:cNvPr id="7190" name="Google Shape;7190;p91"/>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91"/>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91"/>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91"/>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91"/>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91"/>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91"/>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91"/>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8" name="Google Shape;7198;p91"/>
          <p:cNvGrpSpPr/>
          <p:nvPr/>
        </p:nvGrpSpPr>
        <p:grpSpPr>
          <a:xfrm>
            <a:off x="5326242" y="2741864"/>
            <a:ext cx="316434" cy="358971"/>
            <a:chOff x="-54401725" y="3198925"/>
            <a:chExt cx="281200" cy="319000"/>
          </a:xfrm>
        </p:grpSpPr>
        <p:sp>
          <p:nvSpPr>
            <p:cNvPr id="7199" name="Google Shape;7199;p91"/>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91"/>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91"/>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91"/>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91"/>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91"/>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91"/>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91"/>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91"/>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91"/>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91"/>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0" name="Google Shape;7210;p91"/>
          <p:cNvGrpSpPr/>
          <p:nvPr/>
        </p:nvGrpSpPr>
        <p:grpSpPr>
          <a:xfrm>
            <a:off x="5327128" y="3211965"/>
            <a:ext cx="314662" cy="358099"/>
            <a:chOff x="-54401725" y="3590375"/>
            <a:chExt cx="279625" cy="318225"/>
          </a:xfrm>
        </p:grpSpPr>
        <p:sp>
          <p:nvSpPr>
            <p:cNvPr id="7211" name="Google Shape;7211;p91"/>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91"/>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91"/>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91"/>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91"/>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91"/>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7" name="Google Shape;7217;p91"/>
          <p:cNvGrpSpPr/>
          <p:nvPr/>
        </p:nvGrpSpPr>
        <p:grpSpPr>
          <a:xfrm>
            <a:off x="5324920" y="3675538"/>
            <a:ext cx="319079" cy="358099"/>
            <a:chOff x="-54403300" y="3982600"/>
            <a:chExt cx="283550" cy="318225"/>
          </a:xfrm>
        </p:grpSpPr>
        <p:sp>
          <p:nvSpPr>
            <p:cNvPr id="7218" name="Google Shape;7218;p91"/>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91"/>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91"/>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91"/>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91"/>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3" name="Google Shape;7223;p91"/>
          <p:cNvGrpSpPr/>
          <p:nvPr/>
        </p:nvGrpSpPr>
        <p:grpSpPr>
          <a:xfrm>
            <a:off x="7512313" y="2736772"/>
            <a:ext cx="356298" cy="356973"/>
            <a:chOff x="-52458650" y="3194400"/>
            <a:chExt cx="316625" cy="317225"/>
          </a:xfrm>
        </p:grpSpPr>
        <p:sp>
          <p:nvSpPr>
            <p:cNvPr id="7224" name="Google Shape;7224;p91"/>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91"/>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91"/>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91"/>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91"/>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91"/>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91"/>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91"/>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2" name="Google Shape;7232;p91"/>
          <p:cNvGrpSpPr/>
          <p:nvPr/>
        </p:nvGrpSpPr>
        <p:grpSpPr>
          <a:xfrm>
            <a:off x="4881188" y="2741864"/>
            <a:ext cx="314662" cy="358971"/>
            <a:chOff x="-54793175" y="3198925"/>
            <a:chExt cx="279625" cy="319000"/>
          </a:xfrm>
        </p:grpSpPr>
        <p:sp>
          <p:nvSpPr>
            <p:cNvPr id="7233" name="Google Shape;7233;p91"/>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91"/>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91"/>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91"/>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91"/>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91"/>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91"/>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0" name="Google Shape;7240;p91"/>
          <p:cNvGrpSpPr/>
          <p:nvPr/>
        </p:nvGrpSpPr>
        <p:grpSpPr>
          <a:xfrm>
            <a:off x="7521611" y="3205748"/>
            <a:ext cx="337703" cy="357845"/>
            <a:chOff x="-52450000" y="3584850"/>
            <a:chExt cx="300100" cy="318000"/>
          </a:xfrm>
        </p:grpSpPr>
        <p:sp>
          <p:nvSpPr>
            <p:cNvPr id="7241" name="Google Shape;7241;p91"/>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91"/>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91"/>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91"/>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91"/>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91"/>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91"/>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8" name="Google Shape;7248;p91"/>
          <p:cNvGrpSpPr/>
          <p:nvPr/>
        </p:nvGrpSpPr>
        <p:grpSpPr>
          <a:xfrm>
            <a:off x="7533131" y="3670221"/>
            <a:ext cx="314662" cy="357226"/>
            <a:chOff x="-52440550" y="3977875"/>
            <a:chExt cx="279625" cy="317450"/>
          </a:xfrm>
        </p:grpSpPr>
        <p:sp>
          <p:nvSpPr>
            <p:cNvPr id="7249" name="Google Shape;7249;p91"/>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91"/>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91"/>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91"/>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91"/>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91"/>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91"/>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91"/>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7" name="Google Shape;7257;p91"/>
          <p:cNvGrpSpPr/>
          <p:nvPr/>
        </p:nvGrpSpPr>
        <p:grpSpPr>
          <a:xfrm>
            <a:off x="6645066" y="4126427"/>
            <a:ext cx="314662" cy="358999"/>
            <a:chOff x="-51623775" y="3584850"/>
            <a:chExt cx="279625" cy="319025"/>
          </a:xfrm>
        </p:grpSpPr>
        <p:sp>
          <p:nvSpPr>
            <p:cNvPr id="7258" name="Google Shape;7258;p91"/>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91"/>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91"/>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91"/>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91"/>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91"/>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91"/>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91"/>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91"/>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67" name="Google Shape;7267;p91"/>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7268" name="Google Shape;7268;p91"/>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272" name="Shape 7272"/>
        <p:cNvGrpSpPr/>
        <p:nvPr/>
      </p:nvGrpSpPr>
      <p:grpSpPr>
        <a:xfrm>
          <a:off x="0" y="0"/>
          <a:ext cx="0" cy="0"/>
          <a:chOff x="0" y="0"/>
          <a:chExt cx="0" cy="0"/>
        </a:xfrm>
      </p:grpSpPr>
      <p:grpSp>
        <p:nvGrpSpPr>
          <p:cNvPr id="7273" name="Google Shape;7273;p92"/>
          <p:cNvGrpSpPr/>
          <p:nvPr/>
        </p:nvGrpSpPr>
        <p:grpSpPr>
          <a:xfrm>
            <a:off x="885675" y="1386849"/>
            <a:ext cx="276003" cy="357300"/>
            <a:chOff x="-50469125" y="3183175"/>
            <a:chExt cx="233150" cy="301825"/>
          </a:xfrm>
        </p:grpSpPr>
        <p:sp>
          <p:nvSpPr>
            <p:cNvPr id="7274" name="Google Shape;7274;p92"/>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92"/>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92"/>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7" name="Google Shape;7277;p92"/>
          <p:cNvGrpSpPr/>
          <p:nvPr/>
        </p:nvGrpSpPr>
        <p:grpSpPr>
          <a:xfrm>
            <a:off x="845574" y="1822251"/>
            <a:ext cx="356205" cy="355288"/>
            <a:chOff x="-50504575" y="3550975"/>
            <a:chExt cx="300900" cy="300125"/>
          </a:xfrm>
        </p:grpSpPr>
        <p:sp>
          <p:nvSpPr>
            <p:cNvPr id="7278" name="Google Shape;7278;p92"/>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92"/>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92"/>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92"/>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2" name="Google Shape;7282;p92"/>
          <p:cNvGrpSpPr/>
          <p:nvPr/>
        </p:nvGrpSpPr>
        <p:grpSpPr>
          <a:xfrm>
            <a:off x="845574" y="2260493"/>
            <a:ext cx="356205" cy="354341"/>
            <a:chOff x="-50503000" y="3921175"/>
            <a:chExt cx="300900" cy="299325"/>
          </a:xfrm>
        </p:grpSpPr>
        <p:sp>
          <p:nvSpPr>
            <p:cNvPr id="7283" name="Google Shape;7283;p92"/>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92"/>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92"/>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92"/>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92"/>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8" name="Google Shape;7288;p92"/>
          <p:cNvGrpSpPr/>
          <p:nvPr/>
        </p:nvGrpSpPr>
        <p:grpSpPr>
          <a:xfrm>
            <a:off x="3049627" y="1406411"/>
            <a:ext cx="355258" cy="356205"/>
            <a:chOff x="-48630025" y="3199700"/>
            <a:chExt cx="300100" cy="300900"/>
          </a:xfrm>
        </p:grpSpPr>
        <p:sp>
          <p:nvSpPr>
            <p:cNvPr id="7289" name="Google Shape;7289;p92"/>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92"/>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92"/>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2" name="Google Shape;7292;p92"/>
          <p:cNvGrpSpPr/>
          <p:nvPr/>
        </p:nvGrpSpPr>
        <p:grpSpPr>
          <a:xfrm>
            <a:off x="3049627" y="1843707"/>
            <a:ext cx="355258" cy="355258"/>
            <a:chOff x="-48630025" y="3569100"/>
            <a:chExt cx="300100" cy="300100"/>
          </a:xfrm>
        </p:grpSpPr>
        <p:sp>
          <p:nvSpPr>
            <p:cNvPr id="7293" name="Google Shape;7293;p92"/>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92"/>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92"/>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92"/>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92"/>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92"/>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92"/>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92"/>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92"/>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92"/>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3" name="Google Shape;7303;p92"/>
          <p:cNvGrpSpPr/>
          <p:nvPr/>
        </p:nvGrpSpPr>
        <p:grpSpPr>
          <a:xfrm>
            <a:off x="3050101" y="2281003"/>
            <a:ext cx="354311" cy="353394"/>
            <a:chOff x="-48629225" y="3938500"/>
            <a:chExt cx="299300" cy="298525"/>
          </a:xfrm>
        </p:grpSpPr>
        <p:sp>
          <p:nvSpPr>
            <p:cNvPr id="7304" name="Google Shape;7304;p92"/>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92"/>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92"/>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92"/>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8" name="Google Shape;7308;p92"/>
          <p:cNvGrpSpPr/>
          <p:nvPr/>
        </p:nvGrpSpPr>
        <p:grpSpPr>
          <a:xfrm>
            <a:off x="1785504" y="2752344"/>
            <a:ext cx="311458" cy="354341"/>
            <a:chOff x="-46762575" y="3200500"/>
            <a:chExt cx="263100" cy="299325"/>
          </a:xfrm>
        </p:grpSpPr>
        <p:sp>
          <p:nvSpPr>
            <p:cNvPr id="7309" name="Google Shape;7309;p92"/>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92"/>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92"/>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92"/>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92"/>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4" name="Google Shape;7314;p92"/>
          <p:cNvGrpSpPr/>
          <p:nvPr/>
        </p:nvGrpSpPr>
        <p:grpSpPr>
          <a:xfrm>
            <a:off x="1763589" y="3211066"/>
            <a:ext cx="355288" cy="312375"/>
            <a:chOff x="-46779900" y="3588000"/>
            <a:chExt cx="300125" cy="263875"/>
          </a:xfrm>
        </p:grpSpPr>
        <p:sp>
          <p:nvSpPr>
            <p:cNvPr id="7315" name="Google Shape;7315;p92"/>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92"/>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92"/>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92"/>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9" name="Google Shape;7319;p92"/>
          <p:cNvGrpSpPr/>
          <p:nvPr/>
        </p:nvGrpSpPr>
        <p:grpSpPr>
          <a:xfrm>
            <a:off x="1764062" y="3625988"/>
            <a:ext cx="354341" cy="353394"/>
            <a:chOff x="-46779100" y="3938500"/>
            <a:chExt cx="299325" cy="298525"/>
          </a:xfrm>
        </p:grpSpPr>
        <p:sp>
          <p:nvSpPr>
            <p:cNvPr id="7320" name="Google Shape;7320;p92"/>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92"/>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2" name="Google Shape;7322;p92"/>
          <p:cNvGrpSpPr/>
          <p:nvPr/>
        </p:nvGrpSpPr>
        <p:grpSpPr>
          <a:xfrm>
            <a:off x="3971800" y="2758855"/>
            <a:ext cx="355258" cy="355288"/>
            <a:chOff x="-44924250" y="3206000"/>
            <a:chExt cx="300100" cy="300125"/>
          </a:xfrm>
        </p:grpSpPr>
        <p:sp>
          <p:nvSpPr>
            <p:cNvPr id="7323" name="Google Shape;7323;p92"/>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92"/>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92"/>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92"/>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92"/>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8" name="Google Shape;7328;p92"/>
          <p:cNvGrpSpPr/>
          <p:nvPr/>
        </p:nvGrpSpPr>
        <p:grpSpPr>
          <a:xfrm>
            <a:off x="1286286" y="1386849"/>
            <a:ext cx="355258" cy="355258"/>
            <a:chOff x="-50134375" y="3183175"/>
            <a:chExt cx="300100" cy="300100"/>
          </a:xfrm>
        </p:grpSpPr>
        <p:sp>
          <p:nvSpPr>
            <p:cNvPr id="7329" name="Google Shape;7329;p92"/>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92"/>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92"/>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92"/>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92"/>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92"/>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92"/>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92"/>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92"/>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92"/>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9" name="Google Shape;7339;p92"/>
          <p:cNvGrpSpPr/>
          <p:nvPr/>
        </p:nvGrpSpPr>
        <p:grpSpPr>
          <a:xfrm>
            <a:off x="1286286" y="1822251"/>
            <a:ext cx="355258" cy="355288"/>
            <a:chOff x="-50134375" y="3550975"/>
            <a:chExt cx="300100" cy="300125"/>
          </a:xfrm>
        </p:grpSpPr>
        <p:sp>
          <p:nvSpPr>
            <p:cNvPr id="7340" name="Google Shape;7340;p92"/>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92"/>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2" name="Google Shape;7342;p92"/>
          <p:cNvGrpSpPr/>
          <p:nvPr/>
        </p:nvGrpSpPr>
        <p:grpSpPr>
          <a:xfrm>
            <a:off x="1286286" y="2259783"/>
            <a:ext cx="355258" cy="355051"/>
            <a:chOff x="-50134375" y="3920575"/>
            <a:chExt cx="300100" cy="299925"/>
          </a:xfrm>
        </p:grpSpPr>
        <p:sp>
          <p:nvSpPr>
            <p:cNvPr id="7343" name="Google Shape;7343;p92"/>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92"/>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92"/>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6" name="Google Shape;7346;p92"/>
          <p:cNvGrpSpPr/>
          <p:nvPr/>
        </p:nvGrpSpPr>
        <p:grpSpPr>
          <a:xfrm>
            <a:off x="3497010" y="1407358"/>
            <a:ext cx="357123" cy="355258"/>
            <a:chOff x="-48262200" y="3200500"/>
            <a:chExt cx="301675" cy="300100"/>
          </a:xfrm>
        </p:grpSpPr>
        <p:sp>
          <p:nvSpPr>
            <p:cNvPr id="7347" name="Google Shape;7347;p92"/>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92"/>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92"/>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92"/>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92"/>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92"/>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92"/>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92"/>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92"/>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6" name="Google Shape;7356;p92"/>
          <p:cNvGrpSpPr/>
          <p:nvPr/>
        </p:nvGrpSpPr>
        <p:grpSpPr>
          <a:xfrm>
            <a:off x="3526383" y="1844447"/>
            <a:ext cx="298377" cy="354519"/>
            <a:chOff x="-48233050" y="3569725"/>
            <a:chExt cx="252050" cy="299475"/>
          </a:xfrm>
        </p:grpSpPr>
        <p:sp>
          <p:nvSpPr>
            <p:cNvPr id="7357" name="Google Shape;7357;p92"/>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92"/>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92"/>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0" name="Google Shape;7360;p92"/>
          <p:cNvGrpSpPr/>
          <p:nvPr/>
        </p:nvGrpSpPr>
        <p:grpSpPr>
          <a:xfrm>
            <a:off x="3550148" y="2278191"/>
            <a:ext cx="250847" cy="358070"/>
            <a:chOff x="-48216525" y="3936125"/>
            <a:chExt cx="211900" cy="302475"/>
          </a:xfrm>
        </p:grpSpPr>
        <p:sp>
          <p:nvSpPr>
            <p:cNvPr id="7361" name="Google Shape;7361;p92"/>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92"/>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92"/>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92"/>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5" name="Google Shape;7365;p92"/>
          <p:cNvGrpSpPr/>
          <p:nvPr/>
        </p:nvGrpSpPr>
        <p:grpSpPr>
          <a:xfrm>
            <a:off x="2205866" y="2753261"/>
            <a:ext cx="355258" cy="355288"/>
            <a:chOff x="-46410500" y="3201275"/>
            <a:chExt cx="300100" cy="300125"/>
          </a:xfrm>
        </p:grpSpPr>
        <p:sp>
          <p:nvSpPr>
            <p:cNvPr id="7366" name="Google Shape;7366;p92"/>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92"/>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92"/>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92"/>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92"/>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1" name="Google Shape;7371;p92"/>
          <p:cNvGrpSpPr/>
          <p:nvPr/>
        </p:nvGrpSpPr>
        <p:grpSpPr>
          <a:xfrm>
            <a:off x="2205866" y="3188692"/>
            <a:ext cx="355258" cy="356205"/>
            <a:chOff x="-46409700" y="3569100"/>
            <a:chExt cx="300100" cy="300900"/>
          </a:xfrm>
        </p:grpSpPr>
        <p:sp>
          <p:nvSpPr>
            <p:cNvPr id="7372" name="Google Shape;7372;p92"/>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92"/>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92"/>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92"/>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92"/>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7" name="Google Shape;7377;p92"/>
          <p:cNvGrpSpPr/>
          <p:nvPr/>
        </p:nvGrpSpPr>
        <p:grpSpPr>
          <a:xfrm>
            <a:off x="2193747" y="3624124"/>
            <a:ext cx="379497" cy="358070"/>
            <a:chOff x="-46422300" y="3936925"/>
            <a:chExt cx="320575" cy="302475"/>
          </a:xfrm>
        </p:grpSpPr>
        <p:sp>
          <p:nvSpPr>
            <p:cNvPr id="7378" name="Google Shape;7378;p92"/>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92"/>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0" name="Google Shape;7380;p92"/>
          <p:cNvGrpSpPr/>
          <p:nvPr/>
        </p:nvGrpSpPr>
        <p:grpSpPr>
          <a:xfrm>
            <a:off x="3971326" y="3178452"/>
            <a:ext cx="356205" cy="355258"/>
            <a:chOff x="-44914800" y="3560450"/>
            <a:chExt cx="300900" cy="300100"/>
          </a:xfrm>
        </p:grpSpPr>
        <p:sp>
          <p:nvSpPr>
            <p:cNvPr id="7381" name="Google Shape;7381;p92"/>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92"/>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92"/>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92"/>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92"/>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6" name="Google Shape;7386;p92"/>
          <p:cNvGrpSpPr/>
          <p:nvPr/>
        </p:nvGrpSpPr>
        <p:grpSpPr>
          <a:xfrm>
            <a:off x="1726378" y="1387086"/>
            <a:ext cx="354311" cy="354104"/>
            <a:chOff x="-49764975" y="3183375"/>
            <a:chExt cx="299300" cy="299125"/>
          </a:xfrm>
        </p:grpSpPr>
        <p:sp>
          <p:nvSpPr>
            <p:cNvPr id="7387" name="Google Shape;7387;p92"/>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92"/>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92"/>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92"/>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92"/>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92"/>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92"/>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92"/>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92"/>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6" name="Google Shape;7396;p92"/>
          <p:cNvGrpSpPr/>
          <p:nvPr/>
        </p:nvGrpSpPr>
        <p:grpSpPr>
          <a:xfrm>
            <a:off x="1726378" y="1822547"/>
            <a:ext cx="354311" cy="355909"/>
            <a:chOff x="-49764975" y="3551225"/>
            <a:chExt cx="299300" cy="300650"/>
          </a:xfrm>
        </p:grpSpPr>
        <p:sp>
          <p:nvSpPr>
            <p:cNvPr id="7397" name="Google Shape;7397;p92"/>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92"/>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92"/>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92"/>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92"/>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92"/>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92"/>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92"/>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92"/>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92"/>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92"/>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8" name="Google Shape;7408;p92"/>
          <p:cNvGrpSpPr/>
          <p:nvPr/>
        </p:nvGrpSpPr>
        <p:grpSpPr>
          <a:xfrm>
            <a:off x="1724040" y="2259310"/>
            <a:ext cx="358987" cy="355525"/>
            <a:chOff x="-49766550" y="3920175"/>
            <a:chExt cx="303250" cy="300325"/>
          </a:xfrm>
        </p:grpSpPr>
        <p:sp>
          <p:nvSpPr>
            <p:cNvPr id="7409" name="Google Shape;7409;p92"/>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92"/>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92"/>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92"/>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3" name="Google Shape;7413;p92"/>
          <p:cNvGrpSpPr/>
          <p:nvPr/>
        </p:nvGrpSpPr>
        <p:grpSpPr>
          <a:xfrm>
            <a:off x="3939571" y="1407358"/>
            <a:ext cx="357123" cy="354341"/>
            <a:chOff x="-47892800" y="3200500"/>
            <a:chExt cx="301675" cy="299325"/>
          </a:xfrm>
        </p:grpSpPr>
        <p:sp>
          <p:nvSpPr>
            <p:cNvPr id="7414" name="Google Shape;7414;p92"/>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92"/>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92"/>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92"/>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92"/>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92"/>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0" name="Google Shape;7420;p92"/>
          <p:cNvGrpSpPr/>
          <p:nvPr/>
        </p:nvGrpSpPr>
        <p:grpSpPr>
          <a:xfrm>
            <a:off x="4003437" y="1843707"/>
            <a:ext cx="229391" cy="355258"/>
            <a:chOff x="-47839250" y="3569100"/>
            <a:chExt cx="193775" cy="300100"/>
          </a:xfrm>
        </p:grpSpPr>
        <p:sp>
          <p:nvSpPr>
            <p:cNvPr id="7421" name="Google Shape;7421;p92"/>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92"/>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92"/>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92"/>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92"/>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92"/>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7" name="Google Shape;7427;p92"/>
          <p:cNvGrpSpPr/>
          <p:nvPr/>
        </p:nvGrpSpPr>
        <p:grpSpPr>
          <a:xfrm>
            <a:off x="3940503" y="2280056"/>
            <a:ext cx="355258" cy="356205"/>
            <a:chOff x="-47892800" y="3937700"/>
            <a:chExt cx="300100" cy="300900"/>
          </a:xfrm>
        </p:grpSpPr>
        <p:sp>
          <p:nvSpPr>
            <p:cNvPr id="7428" name="Google Shape;7428;p92"/>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92"/>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92"/>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92"/>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92"/>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92"/>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92"/>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92"/>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6" name="Google Shape;7436;p92"/>
          <p:cNvGrpSpPr/>
          <p:nvPr/>
        </p:nvGrpSpPr>
        <p:grpSpPr>
          <a:xfrm>
            <a:off x="2645798" y="2773770"/>
            <a:ext cx="355258" cy="311458"/>
            <a:chOff x="-46042675" y="3218600"/>
            <a:chExt cx="300100" cy="263100"/>
          </a:xfrm>
        </p:grpSpPr>
        <p:sp>
          <p:nvSpPr>
            <p:cNvPr id="7437" name="Google Shape;7437;p92"/>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92"/>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92"/>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92"/>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92"/>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92"/>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3" name="Google Shape;7443;p92"/>
          <p:cNvGrpSpPr/>
          <p:nvPr/>
        </p:nvGrpSpPr>
        <p:grpSpPr>
          <a:xfrm>
            <a:off x="2645798" y="3188219"/>
            <a:ext cx="355258" cy="323118"/>
            <a:chOff x="-46042675" y="3568700"/>
            <a:chExt cx="300100" cy="272950"/>
          </a:xfrm>
        </p:grpSpPr>
        <p:sp>
          <p:nvSpPr>
            <p:cNvPr id="7444" name="Google Shape;7444;p92"/>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92"/>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92"/>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92"/>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8" name="Google Shape;7448;p92"/>
          <p:cNvGrpSpPr/>
          <p:nvPr/>
        </p:nvGrpSpPr>
        <p:grpSpPr>
          <a:xfrm>
            <a:off x="2687749" y="3625189"/>
            <a:ext cx="271357" cy="356057"/>
            <a:chOff x="-46007225" y="3937825"/>
            <a:chExt cx="229225" cy="300775"/>
          </a:xfrm>
        </p:grpSpPr>
        <p:sp>
          <p:nvSpPr>
            <p:cNvPr id="7449" name="Google Shape;7449;p92"/>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92"/>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92"/>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92"/>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92"/>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92"/>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92"/>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92"/>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92"/>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92"/>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9" name="Google Shape;7459;p92"/>
          <p:cNvGrpSpPr/>
          <p:nvPr/>
        </p:nvGrpSpPr>
        <p:grpSpPr>
          <a:xfrm>
            <a:off x="3993241" y="3615275"/>
            <a:ext cx="312375" cy="357596"/>
            <a:chOff x="-44895900" y="3929450"/>
            <a:chExt cx="263875" cy="302075"/>
          </a:xfrm>
        </p:grpSpPr>
        <p:sp>
          <p:nvSpPr>
            <p:cNvPr id="7460" name="Google Shape;7460;p92"/>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92"/>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92"/>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92"/>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92"/>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92"/>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6" name="Google Shape;7466;p92"/>
          <p:cNvGrpSpPr/>
          <p:nvPr/>
        </p:nvGrpSpPr>
        <p:grpSpPr>
          <a:xfrm>
            <a:off x="2167060" y="1398036"/>
            <a:ext cx="356205" cy="332885"/>
            <a:chOff x="-49397175" y="3192625"/>
            <a:chExt cx="300900" cy="281200"/>
          </a:xfrm>
        </p:grpSpPr>
        <p:sp>
          <p:nvSpPr>
            <p:cNvPr id="7467" name="Google Shape;7467;p92"/>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92"/>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92"/>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92"/>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92"/>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92"/>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92"/>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4" name="Google Shape;7474;p92"/>
          <p:cNvGrpSpPr/>
          <p:nvPr/>
        </p:nvGrpSpPr>
        <p:grpSpPr>
          <a:xfrm>
            <a:off x="2193163" y="1822251"/>
            <a:ext cx="304000" cy="356205"/>
            <a:chOff x="-49375900" y="3550975"/>
            <a:chExt cx="256800" cy="300900"/>
          </a:xfrm>
        </p:grpSpPr>
        <p:sp>
          <p:nvSpPr>
            <p:cNvPr id="7475" name="Google Shape;7475;p92"/>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92"/>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92"/>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92"/>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92"/>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92"/>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92"/>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92"/>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92"/>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92"/>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92"/>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6" name="Google Shape;7486;p92"/>
          <p:cNvGrpSpPr/>
          <p:nvPr/>
        </p:nvGrpSpPr>
        <p:grpSpPr>
          <a:xfrm>
            <a:off x="2188516" y="2259546"/>
            <a:ext cx="313293" cy="356205"/>
            <a:chOff x="-49378250" y="3920375"/>
            <a:chExt cx="264650" cy="300900"/>
          </a:xfrm>
        </p:grpSpPr>
        <p:sp>
          <p:nvSpPr>
            <p:cNvPr id="7487" name="Google Shape;7487;p92"/>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92"/>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92"/>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92"/>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92"/>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92"/>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92"/>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4" name="Google Shape;7494;p92"/>
          <p:cNvGrpSpPr/>
          <p:nvPr/>
        </p:nvGrpSpPr>
        <p:grpSpPr>
          <a:xfrm>
            <a:off x="907504" y="2752344"/>
            <a:ext cx="312375" cy="357123"/>
            <a:chOff x="-47505300" y="3200500"/>
            <a:chExt cx="263875" cy="301675"/>
          </a:xfrm>
        </p:grpSpPr>
        <p:sp>
          <p:nvSpPr>
            <p:cNvPr id="7495" name="Google Shape;7495;p92"/>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92"/>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92"/>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92"/>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92"/>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92"/>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92"/>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92"/>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92"/>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92"/>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92"/>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92"/>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92"/>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8" name="Google Shape;7508;p92"/>
          <p:cNvGrpSpPr/>
          <p:nvPr/>
        </p:nvGrpSpPr>
        <p:grpSpPr>
          <a:xfrm>
            <a:off x="885604" y="3188692"/>
            <a:ext cx="356176" cy="355051"/>
            <a:chOff x="-47524975" y="3569100"/>
            <a:chExt cx="300875" cy="299925"/>
          </a:xfrm>
        </p:grpSpPr>
        <p:sp>
          <p:nvSpPr>
            <p:cNvPr id="7509" name="Google Shape;7509;p92"/>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92"/>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92"/>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92"/>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92"/>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4" name="Google Shape;7514;p92"/>
          <p:cNvGrpSpPr/>
          <p:nvPr/>
        </p:nvGrpSpPr>
        <p:grpSpPr>
          <a:xfrm>
            <a:off x="886062" y="3667954"/>
            <a:ext cx="355258" cy="270410"/>
            <a:chOff x="-47523400" y="3973950"/>
            <a:chExt cx="300100" cy="228425"/>
          </a:xfrm>
        </p:grpSpPr>
        <p:sp>
          <p:nvSpPr>
            <p:cNvPr id="7515" name="Google Shape;7515;p92"/>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92"/>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92"/>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92"/>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92"/>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0" name="Google Shape;7520;p92"/>
          <p:cNvGrpSpPr/>
          <p:nvPr/>
        </p:nvGrpSpPr>
        <p:grpSpPr>
          <a:xfrm>
            <a:off x="3091183" y="2750953"/>
            <a:ext cx="354341" cy="357596"/>
            <a:chOff x="-45673275" y="3199325"/>
            <a:chExt cx="299325" cy="302075"/>
          </a:xfrm>
        </p:grpSpPr>
        <p:sp>
          <p:nvSpPr>
            <p:cNvPr id="7521" name="Google Shape;7521;p92"/>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92"/>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92"/>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4" name="Google Shape;7524;p92"/>
          <p:cNvGrpSpPr/>
          <p:nvPr/>
        </p:nvGrpSpPr>
        <p:grpSpPr>
          <a:xfrm>
            <a:off x="3090251" y="3209202"/>
            <a:ext cx="356205" cy="314240"/>
            <a:chOff x="-45674075" y="3586425"/>
            <a:chExt cx="300900" cy="265450"/>
          </a:xfrm>
        </p:grpSpPr>
        <p:sp>
          <p:nvSpPr>
            <p:cNvPr id="7525" name="Google Shape;7525;p92"/>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92"/>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7" name="Google Shape;7527;p92"/>
          <p:cNvGrpSpPr/>
          <p:nvPr/>
        </p:nvGrpSpPr>
        <p:grpSpPr>
          <a:xfrm>
            <a:off x="3091183" y="3625041"/>
            <a:ext cx="354341" cy="356205"/>
            <a:chOff x="-45673275" y="3937700"/>
            <a:chExt cx="299325" cy="300900"/>
          </a:xfrm>
        </p:grpSpPr>
        <p:sp>
          <p:nvSpPr>
            <p:cNvPr id="7528" name="Google Shape;7528;p92"/>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92"/>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92"/>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92"/>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92"/>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92"/>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4" name="Google Shape;7534;p92"/>
          <p:cNvGrpSpPr/>
          <p:nvPr/>
        </p:nvGrpSpPr>
        <p:grpSpPr>
          <a:xfrm>
            <a:off x="2205349" y="4117825"/>
            <a:ext cx="356205" cy="356205"/>
            <a:chOff x="-44512325" y="3176075"/>
            <a:chExt cx="300900" cy="300900"/>
          </a:xfrm>
        </p:grpSpPr>
        <p:sp>
          <p:nvSpPr>
            <p:cNvPr id="7535" name="Google Shape;7535;p92"/>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92"/>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92"/>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8" name="Google Shape;7538;p92"/>
          <p:cNvGrpSpPr/>
          <p:nvPr/>
        </p:nvGrpSpPr>
        <p:grpSpPr>
          <a:xfrm>
            <a:off x="2608689" y="1386849"/>
            <a:ext cx="354341" cy="354341"/>
            <a:chOff x="-49027775" y="3183175"/>
            <a:chExt cx="299325" cy="299325"/>
          </a:xfrm>
        </p:grpSpPr>
        <p:sp>
          <p:nvSpPr>
            <p:cNvPr id="7539" name="Google Shape;7539;p92"/>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92"/>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92"/>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92"/>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3" name="Google Shape;7543;p92"/>
          <p:cNvGrpSpPr/>
          <p:nvPr/>
        </p:nvGrpSpPr>
        <p:grpSpPr>
          <a:xfrm>
            <a:off x="2608230" y="1822251"/>
            <a:ext cx="355258" cy="357152"/>
            <a:chOff x="-49027775" y="3550975"/>
            <a:chExt cx="300100" cy="301700"/>
          </a:xfrm>
        </p:grpSpPr>
        <p:sp>
          <p:nvSpPr>
            <p:cNvPr id="7544" name="Google Shape;7544;p92"/>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92"/>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92"/>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92"/>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92"/>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92"/>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92"/>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92"/>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92"/>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92"/>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4" name="Google Shape;7554;p92"/>
          <p:cNvGrpSpPr/>
          <p:nvPr/>
        </p:nvGrpSpPr>
        <p:grpSpPr>
          <a:xfrm>
            <a:off x="2606306" y="2259310"/>
            <a:ext cx="359106" cy="355525"/>
            <a:chOff x="-49031025" y="3920175"/>
            <a:chExt cx="303350" cy="300325"/>
          </a:xfrm>
        </p:grpSpPr>
        <p:sp>
          <p:nvSpPr>
            <p:cNvPr id="7555" name="Google Shape;7555;p92"/>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92"/>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92"/>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92"/>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92"/>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92"/>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1" name="Google Shape;7561;p92"/>
          <p:cNvGrpSpPr/>
          <p:nvPr/>
        </p:nvGrpSpPr>
        <p:grpSpPr>
          <a:xfrm>
            <a:off x="1322411" y="2752344"/>
            <a:ext cx="356176" cy="354341"/>
            <a:chOff x="-47155575" y="3200500"/>
            <a:chExt cx="300875" cy="299325"/>
          </a:xfrm>
        </p:grpSpPr>
        <p:sp>
          <p:nvSpPr>
            <p:cNvPr id="7562" name="Google Shape;7562;p92"/>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92"/>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92"/>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92"/>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92"/>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92"/>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8" name="Google Shape;7568;p92"/>
          <p:cNvGrpSpPr/>
          <p:nvPr/>
        </p:nvGrpSpPr>
        <p:grpSpPr>
          <a:xfrm>
            <a:off x="1322870" y="3188692"/>
            <a:ext cx="355258" cy="355258"/>
            <a:chOff x="-47154800" y="3569100"/>
            <a:chExt cx="300100" cy="300100"/>
          </a:xfrm>
        </p:grpSpPr>
        <p:sp>
          <p:nvSpPr>
            <p:cNvPr id="7569" name="Google Shape;7569;p92"/>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92"/>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92"/>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92"/>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92"/>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92"/>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5" name="Google Shape;7575;p92"/>
          <p:cNvGrpSpPr/>
          <p:nvPr/>
        </p:nvGrpSpPr>
        <p:grpSpPr>
          <a:xfrm>
            <a:off x="1323343" y="3626905"/>
            <a:ext cx="354311" cy="353423"/>
            <a:chOff x="-47154000" y="3939275"/>
            <a:chExt cx="299300" cy="298550"/>
          </a:xfrm>
        </p:grpSpPr>
        <p:sp>
          <p:nvSpPr>
            <p:cNvPr id="7576" name="Google Shape;7576;p92"/>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92"/>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92"/>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92"/>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0" name="Google Shape;7580;p92"/>
          <p:cNvGrpSpPr/>
          <p:nvPr/>
        </p:nvGrpSpPr>
        <p:grpSpPr>
          <a:xfrm>
            <a:off x="3548633" y="2752344"/>
            <a:ext cx="312375" cy="354341"/>
            <a:chOff x="-45286550" y="3200500"/>
            <a:chExt cx="263875" cy="299325"/>
          </a:xfrm>
        </p:grpSpPr>
        <p:sp>
          <p:nvSpPr>
            <p:cNvPr id="7581" name="Google Shape;7581;p92"/>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92"/>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92"/>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4" name="Google Shape;7584;p92"/>
          <p:cNvGrpSpPr/>
          <p:nvPr/>
        </p:nvGrpSpPr>
        <p:grpSpPr>
          <a:xfrm>
            <a:off x="3548633" y="3189639"/>
            <a:ext cx="312375" cy="354311"/>
            <a:chOff x="-45286550" y="3569900"/>
            <a:chExt cx="263875" cy="299300"/>
          </a:xfrm>
        </p:grpSpPr>
        <p:sp>
          <p:nvSpPr>
            <p:cNvPr id="7585" name="Google Shape;7585;p92"/>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92"/>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92"/>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92"/>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92"/>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92"/>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1" name="Google Shape;7591;p92"/>
          <p:cNvGrpSpPr/>
          <p:nvPr/>
        </p:nvGrpSpPr>
        <p:grpSpPr>
          <a:xfrm>
            <a:off x="3559820" y="3625988"/>
            <a:ext cx="290001" cy="355258"/>
            <a:chOff x="-45277900" y="3938500"/>
            <a:chExt cx="244975" cy="300100"/>
          </a:xfrm>
        </p:grpSpPr>
        <p:sp>
          <p:nvSpPr>
            <p:cNvPr id="7592" name="Google Shape;7592;p92"/>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92"/>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92"/>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92"/>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6" name="Google Shape;7596;p92"/>
          <p:cNvGrpSpPr/>
          <p:nvPr/>
        </p:nvGrpSpPr>
        <p:grpSpPr>
          <a:xfrm>
            <a:off x="2645769" y="4095090"/>
            <a:ext cx="355258" cy="355258"/>
            <a:chOff x="-44502875" y="3576975"/>
            <a:chExt cx="300100" cy="300100"/>
          </a:xfrm>
        </p:grpSpPr>
        <p:sp>
          <p:nvSpPr>
            <p:cNvPr id="7597" name="Google Shape;7597;p92"/>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92"/>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92"/>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0" name="Google Shape;7600;p92"/>
          <p:cNvGrpSpPr/>
          <p:nvPr/>
        </p:nvGrpSpPr>
        <p:grpSpPr>
          <a:xfrm>
            <a:off x="4858981" y="1820745"/>
            <a:ext cx="356196" cy="354670"/>
            <a:chOff x="-13946200" y="3647075"/>
            <a:chExt cx="353650" cy="352100"/>
          </a:xfrm>
        </p:grpSpPr>
        <p:sp>
          <p:nvSpPr>
            <p:cNvPr id="7601" name="Google Shape;7601;p92"/>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92"/>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92"/>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92"/>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92"/>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92"/>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7" name="Google Shape;7607;p92"/>
          <p:cNvGrpSpPr/>
          <p:nvPr/>
        </p:nvGrpSpPr>
        <p:grpSpPr>
          <a:xfrm>
            <a:off x="6642374" y="1380228"/>
            <a:ext cx="357002" cy="354267"/>
            <a:chOff x="-12163025" y="3214275"/>
            <a:chExt cx="354450" cy="351700"/>
          </a:xfrm>
        </p:grpSpPr>
        <p:sp>
          <p:nvSpPr>
            <p:cNvPr id="7608" name="Google Shape;7608;p92"/>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92"/>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92"/>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1" name="Google Shape;7611;p92"/>
          <p:cNvGrpSpPr/>
          <p:nvPr/>
        </p:nvGrpSpPr>
        <p:grpSpPr>
          <a:xfrm>
            <a:off x="6643154" y="1819965"/>
            <a:ext cx="355441" cy="356232"/>
            <a:chOff x="-12160675" y="3647875"/>
            <a:chExt cx="352900" cy="353650"/>
          </a:xfrm>
        </p:grpSpPr>
        <p:sp>
          <p:nvSpPr>
            <p:cNvPr id="7612" name="Google Shape;7612;p92"/>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92"/>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92"/>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92"/>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92"/>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92"/>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92"/>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9" name="Google Shape;7619;p92"/>
          <p:cNvGrpSpPr/>
          <p:nvPr/>
        </p:nvGrpSpPr>
        <p:grpSpPr>
          <a:xfrm>
            <a:off x="6653870" y="2264421"/>
            <a:ext cx="354635" cy="356232"/>
            <a:chOff x="-12160675" y="4081850"/>
            <a:chExt cx="352100" cy="353650"/>
          </a:xfrm>
        </p:grpSpPr>
        <p:sp>
          <p:nvSpPr>
            <p:cNvPr id="7620" name="Google Shape;7620;p92"/>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92"/>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92"/>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92"/>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92"/>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92"/>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6" name="Google Shape;7626;p92"/>
          <p:cNvGrpSpPr/>
          <p:nvPr/>
        </p:nvGrpSpPr>
        <p:grpSpPr>
          <a:xfrm>
            <a:off x="4858836" y="2738864"/>
            <a:ext cx="355416" cy="355652"/>
            <a:chOff x="-10391650" y="3180600"/>
            <a:chExt cx="352875" cy="353075"/>
          </a:xfrm>
        </p:grpSpPr>
        <p:sp>
          <p:nvSpPr>
            <p:cNvPr id="7627" name="Google Shape;7627;p92"/>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92"/>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92"/>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92"/>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92"/>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92"/>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3" name="Google Shape;7633;p92"/>
          <p:cNvGrpSpPr/>
          <p:nvPr/>
        </p:nvGrpSpPr>
        <p:grpSpPr>
          <a:xfrm>
            <a:off x="4858835" y="3215662"/>
            <a:ext cx="354635" cy="353890"/>
            <a:chOff x="-10390875" y="3616350"/>
            <a:chExt cx="352100" cy="351325"/>
          </a:xfrm>
        </p:grpSpPr>
        <p:sp>
          <p:nvSpPr>
            <p:cNvPr id="7634" name="Google Shape;7634;p92"/>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92"/>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92"/>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7" name="Google Shape;7637;p92"/>
          <p:cNvGrpSpPr/>
          <p:nvPr/>
        </p:nvGrpSpPr>
        <p:grpSpPr>
          <a:xfrm>
            <a:off x="7525810" y="2740327"/>
            <a:ext cx="312585" cy="354670"/>
            <a:chOff x="-10370400" y="4049550"/>
            <a:chExt cx="310350" cy="352100"/>
          </a:xfrm>
        </p:grpSpPr>
        <p:sp>
          <p:nvSpPr>
            <p:cNvPr id="7638" name="Google Shape;7638;p92"/>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92"/>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92"/>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92"/>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92"/>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3" name="Google Shape;7643;p92"/>
          <p:cNvGrpSpPr/>
          <p:nvPr/>
        </p:nvGrpSpPr>
        <p:grpSpPr>
          <a:xfrm>
            <a:off x="6630066" y="2739268"/>
            <a:ext cx="379236" cy="354847"/>
            <a:chOff x="-8674650" y="3210975"/>
            <a:chExt cx="376525" cy="352275"/>
          </a:xfrm>
        </p:grpSpPr>
        <p:sp>
          <p:nvSpPr>
            <p:cNvPr id="7644" name="Google Shape;7644;p92"/>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92"/>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92"/>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92"/>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92"/>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92"/>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0" name="Google Shape;7650;p92"/>
          <p:cNvGrpSpPr/>
          <p:nvPr/>
        </p:nvGrpSpPr>
        <p:grpSpPr>
          <a:xfrm>
            <a:off x="5301563" y="1820745"/>
            <a:ext cx="356221" cy="354670"/>
            <a:chOff x="-13512225" y="3647075"/>
            <a:chExt cx="353675" cy="352100"/>
          </a:xfrm>
        </p:grpSpPr>
        <p:sp>
          <p:nvSpPr>
            <p:cNvPr id="7651" name="Google Shape;7651;p92"/>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92"/>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92"/>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92"/>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92"/>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92"/>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92"/>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92"/>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92"/>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92"/>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1" name="Google Shape;7661;p92"/>
          <p:cNvGrpSpPr/>
          <p:nvPr/>
        </p:nvGrpSpPr>
        <p:grpSpPr>
          <a:xfrm>
            <a:off x="5311876" y="2264811"/>
            <a:ext cx="356221" cy="355451"/>
            <a:chOff x="-13512225" y="4080275"/>
            <a:chExt cx="353675" cy="352875"/>
          </a:xfrm>
        </p:grpSpPr>
        <p:sp>
          <p:nvSpPr>
            <p:cNvPr id="7662" name="Google Shape;7662;p92"/>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92"/>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92"/>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92"/>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92"/>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92"/>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92"/>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92"/>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92"/>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92"/>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92"/>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3" name="Google Shape;7673;p92"/>
          <p:cNvGrpSpPr/>
          <p:nvPr/>
        </p:nvGrpSpPr>
        <p:grpSpPr>
          <a:xfrm>
            <a:off x="7084956" y="1412172"/>
            <a:ext cx="356196" cy="290379"/>
            <a:chOff x="-11728250" y="3245400"/>
            <a:chExt cx="353650" cy="288275"/>
          </a:xfrm>
        </p:grpSpPr>
        <p:sp>
          <p:nvSpPr>
            <p:cNvPr id="7674" name="Google Shape;7674;p92"/>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92"/>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92"/>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92"/>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92"/>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9" name="Google Shape;7679;p92"/>
          <p:cNvGrpSpPr/>
          <p:nvPr/>
        </p:nvGrpSpPr>
        <p:grpSpPr>
          <a:xfrm>
            <a:off x="7117464" y="2264811"/>
            <a:ext cx="311804" cy="355451"/>
            <a:chOff x="-11703850" y="4081850"/>
            <a:chExt cx="309575" cy="352875"/>
          </a:xfrm>
        </p:grpSpPr>
        <p:sp>
          <p:nvSpPr>
            <p:cNvPr id="7680" name="Google Shape;7680;p92"/>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92"/>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92"/>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92"/>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92"/>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92"/>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92"/>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92"/>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8" name="Google Shape;7688;p92"/>
          <p:cNvGrpSpPr/>
          <p:nvPr/>
        </p:nvGrpSpPr>
        <p:grpSpPr>
          <a:xfrm>
            <a:off x="5306120" y="2738964"/>
            <a:ext cx="357002" cy="355451"/>
            <a:chOff x="-9958475" y="3180025"/>
            <a:chExt cx="354450" cy="352875"/>
          </a:xfrm>
        </p:grpSpPr>
        <p:sp>
          <p:nvSpPr>
            <p:cNvPr id="7689" name="Google Shape;7689;p92"/>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92"/>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92"/>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2" name="Google Shape;7692;p92"/>
          <p:cNvGrpSpPr/>
          <p:nvPr/>
        </p:nvGrpSpPr>
        <p:grpSpPr>
          <a:xfrm>
            <a:off x="5315247" y="3214945"/>
            <a:ext cx="337966" cy="355325"/>
            <a:chOff x="-9949025" y="3615575"/>
            <a:chExt cx="335550" cy="352750"/>
          </a:xfrm>
        </p:grpSpPr>
        <p:sp>
          <p:nvSpPr>
            <p:cNvPr id="7693" name="Google Shape;7693;p92"/>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92"/>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92"/>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6" name="Google Shape;7696;p92"/>
          <p:cNvGrpSpPr/>
          <p:nvPr/>
        </p:nvGrpSpPr>
        <p:grpSpPr>
          <a:xfrm>
            <a:off x="7950093" y="2738451"/>
            <a:ext cx="360175" cy="358423"/>
            <a:chOff x="-9961625" y="4048175"/>
            <a:chExt cx="357600" cy="355825"/>
          </a:xfrm>
        </p:grpSpPr>
        <p:sp>
          <p:nvSpPr>
            <p:cNvPr id="7697" name="Google Shape;7697;p92"/>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92"/>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92"/>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92"/>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92"/>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92"/>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3" name="Google Shape;7703;p92"/>
          <p:cNvGrpSpPr/>
          <p:nvPr/>
        </p:nvGrpSpPr>
        <p:grpSpPr>
          <a:xfrm>
            <a:off x="6636814" y="3213963"/>
            <a:ext cx="364959" cy="357289"/>
            <a:chOff x="-8680950" y="3624225"/>
            <a:chExt cx="362350" cy="354700"/>
          </a:xfrm>
        </p:grpSpPr>
        <p:sp>
          <p:nvSpPr>
            <p:cNvPr id="7704" name="Google Shape;7704;p92"/>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92"/>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92"/>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92"/>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92"/>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92"/>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0" name="Google Shape;7710;p92"/>
          <p:cNvGrpSpPr/>
          <p:nvPr/>
        </p:nvGrpSpPr>
        <p:grpSpPr>
          <a:xfrm>
            <a:off x="5773058" y="1379624"/>
            <a:ext cx="313365" cy="355476"/>
            <a:chOff x="-13056975" y="3212300"/>
            <a:chExt cx="311125" cy="352900"/>
          </a:xfrm>
        </p:grpSpPr>
        <p:sp>
          <p:nvSpPr>
            <p:cNvPr id="7711" name="Google Shape;7711;p92"/>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92"/>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92"/>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92"/>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5" name="Google Shape;7715;p92"/>
          <p:cNvGrpSpPr/>
          <p:nvPr/>
        </p:nvGrpSpPr>
        <p:grpSpPr>
          <a:xfrm>
            <a:off x="5750446" y="1820418"/>
            <a:ext cx="358588" cy="355325"/>
            <a:chOff x="-13077450" y="3647075"/>
            <a:chExt cx="356025" cy="352750"/>
          </a:xfrm>
        </p:grpSpPr>
        <p:sp>
          <p:nvSpPr>
            <p:cNvPr id="7716" name="Google Shape;7716;p92"/>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92"/>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92"/>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9" name="Google Shape;7719;p92"/>
          <p:cNvGrpSpPr/>
          <p:nvPr/>
        </p:nvGrpSpPr>
        <p:grpSpPr>
          <a:xfrm>
            <a:off x="5761552" y="2264018"/>
            <a:ext cx="357002" cy="357037"/>
            <a:chOff x="-13079025" y="4079475"/>
            <a:chExt cx="354450" cy="354450"/>
          </a:xfrm>
        </p:grpSpPr>
        <p:sp>
          <p:nvSpPr>
            <p:cNvPr id="7720" name="Google Shape;7720;p92"/>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92"/>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92"/>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92"/>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4" name="Google Shape;7724;p92"/>
          <p:cNvGrpSpPr/>
          <p:nvPr/>
        </p:nvGrpSpPr>
        <p:grpSpPr>
          <a:xfrm>
            <a:off x="7534619" y="1380027"/>
            <a:ext cx="356221" cy="354670"/>
            <a:chOff x="-11292700" y="3213875"/>
            <a:chExt cx="353675" cy="352100"/>
          </a:xfrm>
        </p:grpSpPr>
        <p:sp>
          <p:nvSpPr>
            <p:cNvPr id="7725" name="Google Shape;7725;p92"/>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92"/>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92"/>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92"/>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92"/>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92"/>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92"/>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2" name="Google Shape;7732;p92"/>
          <p:cNvGrpSpPr/>
          <p:nvPr/>
        </p:nvGrpSpPr>
        <p:grpSpPr>
          <a:xfrm>
            <a:off x="7528677" y="1819965"/>
            <a:ext cx="368106" cy="356232"/>
            <a:chOff x="-11299000" y="3647875"/>
            <a:chExt cx="365475" cy="353650"/>
          </a:xfrm>
        </p:grpSpPr>
        <p:sp>
          <p:nvSpPr>
            <p:cNvPr id="7733" name="Google Shape;7733;p92"/>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92"/>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92"/>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92"/>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92"/>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92"/>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9" name="Google Shape;7739;p92"/>
          <p:cNvGrpSpPr/>
          <p:nvPr/>
        </p:nvGrpSpPr>
        <p:grpSpPr>
          <a:xfrm>
            <a:off x="7544139" y="2275916"/>
            <a:ext cx="357808" cy="333240"/>
            <a:chOff x="-11295075" y="4092875"/>
            <a:chExt cx="355250" cy="330825"/>
          </a:xfrm>
        </p:grpSpPr>
        <p:sp>
          <p:nvSpPr>
            <p:cNvPr id="7740" name="Google Shape;7740;p92"/>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92"/>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92"/>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92"/>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92"/>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5" name="Google Shape;7745;p92"/>
          <p:cNvGrpSpPr/>
          <p:nvPr/>
        </p:nvGrpSpPr>
        <p:grpSpPr>
          <a:xfrm>
            <a:off x="5769739" y="2738964"/>
            <a:ext cx="312585" cy="355451"/>
            <a:chOff x="-9500075" y="3180800"/>
            <a:chExt cx="310350" cy="352875"/>
          </a:xfrm>
        </p:grpSpPr>
        <p:sp>
          <p:nvSpPr>
            <p:cNvPr id="7746" name="Google Shape;7746;p92"/>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92"/>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92"/>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92"/>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92"/>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92"/>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92"/>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92"/>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92"/>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5" name="Google Shape;7755;p92"/>
          <p:cNvGrpSpPr/>
          <p:nvPr/>
        </p:nvGrpSpPr>
        <p:grpSpPr>
          <a:xfrm>
            <a:off x="5747530" y="3214479"/>
            <a:ext cx="356221" cy="356257"/>
            <a:chOff x="-9523700" y="3614000"/>
            <a:chExt cx="353675" cy="353675"/>
          </a:xfrm>
        </p:grpSpPr>
        <p:sp>
          <p:nvSpPr>
            <p:cNvPr id="7756" name="Google Shape;7756;p92"/>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92"/>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92"/>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92"/>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92"/>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92"/>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92"/>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92"/>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92"/>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5" name="Google Shape;7765;p92"/>
          <p:cNvGrpSpPr/>
          <p:nvPr/>
        </p:nvGrpSpPr>
        <p:grpSpPr>
          <a:xfrm>
            <a:off x="7532481" y="3237121"/>
            <a:ext cx="356221" cy="354670"/>
            <a:chOff x="-9523700" y="4049550"/>
            <a:chExt cx="353675" cy="352100"/>
          </a:xfrm>
        </p:grpSpPr>
        <p:sp>
          <p:nvSpPr>
            <p:cNvPr id="7766" name="Google Shape;7766;p92"/>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92"/>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92"/>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92"/>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92"/>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92"/>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92"/>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3" name="Google Shape;7773;p92"/>
          <p:cNvGrpSpPr/>
          <p:nvPr/>
        </p:nvGrpSpPr>
        <p:grpSpPr>
          <a:xfrm>
            <a:off x="7088596" y="3237094"/>
            <a:ext cx="357002" cy="311029"/>
            <a:chOff x="-8209150" y="3659675"/>
            <a:chExt cx="354450" cy="308775"/>
          </a:xfrm>
        </p:grpSpPr>
        <p:sp>
          <p:nvSpPr>
            <p:cNvPr id="7774" name="Google Shape;7774;p92"/>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92"/>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92"/>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92"/>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92"/>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92"/>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0" name="Google Shape;7780;p92"/>
          <p:cNvGrpSpPr/>
          <p:nvPr/>
        </p:nvGrpSpPr>
        <p:grpSpPr>
          <a:xfrm>
            <a:off x="6202157" y="2266007"/>
            <a:ext cx="356221" cy="353059"/>
            <a:chOff x="-12643475" y="4081850"/>
            <a:chExt cx="353675" cy="350500"/>
          </a:xfrm>
        </p:grpSpPr>
        <p:sp>
          <p:nvSpPr>
            <p:cNvPr id="7781" name="Google Shape;7781;p92"/>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92"/>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92"/>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92"/>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85" name="Google Shape;7785;p92"/>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86" name="Google Shape;7786;p92"/>
          <p:cNvGrpSpPr/>
          <p:nvPr/>
        </p:nvGrpSpPr>
        <p:grpSpPr>
          <a:xfrm>
            <a:off x="7984757" y="2275916"/>
            <a:ext cx="356221" cy="333240"/>
            <a:chOff x="-10858725" y="4092875"/>
            <a:chExt cx="353675" cy="330825"/>
          </a:xfrm>
        </p:grpSpPr>
        <p:sp>
          <p:nvSpPr>
            <p:cNvPr id="7787" name="Google Shape;7787;p92"/>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92"/>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92"/>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92"/>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92"/>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92"/>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3" name="Google Shape;7793;p92"/>
          <p:cNvGrpSpPr/>
          <p:nvPr/>
        </p:nvGrpSpPr>
        <p:grpSpPr>
          <a:xfrm>
            <a:off x="6243280" y="3214882"/>
            <a:ext cx="252278" cy="355451"/>
            <a:chOff x="-9039300" y="3614000"/>
            <a:chExt cx="250475" cy="352875"/>
          </a:xfrm>
        </p:grpSpPr>
        <p:sp>
          <p:nvSpPr>
            <p:cNvPr id="7794" name="Google Shape;7794;p92"/>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92"/>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6" name="Google Shape;7796;p92"/>
          <p:cNvGrpSpPr/>
          <p:nvPr/>
        </p:nvGrpSpPr>
        <p:grpSpPr>
          <a:xfrm>
            <a:off x="7975246" y="3237121"/>
            <a:ext cx="354635" cy="354670"/>
            <a:chOff x="-9088150" y="4049550"/>
            <a:chExt cx="352100" cy="352100"/>
          </a:xfrm>
        </p:grpSpPr>
        <p:sp>
          <p:nvSpPr>
            <p:cNvPr id="7797" name="Google Shape;7797;p92"/>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92"/>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92"/>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92"/>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92"/>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92"/>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3" name="Google Shape;7803;p92"/>
          <p:cNvGrpSpPr/>
          <p:nvPr/>
        </p:nvGrpSpPr>
        <p:grpSpPr>
          <a:xfrm>
            <a:off x="7109610" y="2739354"/>
            <a:ext cx="315757" cy="354670"/>
            <a:chOff x="-8191825" y="3174500"/>
            <a:chExt cx="313500" cy="352100"/>
          </a:xfrm>
        </p:grpSpPr>
        <p:sp>
          <p:nvSpPr>
            <p:cNvPr id="7804" name="Google Shape;7804;p92"/>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92"/>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92"/>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7" name="Google Shape;7807;p92"/>
          <p:cNvGrpSpPr/>
          <p:nvPr/>
        </p:nvGrpSpPr>
        <p:grpSpPr>
          <a:xfrm>
            <a:off x="4858968" y="1379875"/>
            <a:ext cx="356221" cy="354973"/>
            <a:chOff x="-13947000" y="3212800"/>
            <a:chExt cx="353675" cy="352400"/>
          </a:xfrm>
        </p:grpSpPr>
        <p:sp>
          <p:nvSpPr>
            <p:cNvPr id="7808" name="Google Shape;7808;p92"/>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92"/>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10" name="Google Shape;7810;p92"/>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11" name="Google Shape;7811;p92"/>
          <p:cNvGrpSpPr/>
          <p:nvPr/>
        </p:nvGrpSpPr>
        <p:grpSpPr>
          <a:xfrm>
            <a:off x="5301563" y="1379233"/>
            <a:ext cx="356221" cy="356257"/>
            <a:chOff x="-13512225" y="3211525"/>
            <a:chExt cx="353675" cy="353675"/>
          </a:xfrm>
        </p:grpSpPr>
        <p:sp>
          <p:nvSpPr>
            <p:cNvPr id="7812" name="Google Shape;7812;p92"/>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92"/>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92"/>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92"/>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92"/>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7" name="Google Shape;7817;p92"/>
          <p:cNvGrpSpPr/>
          <p:nvPr/>
        </p:nvGrpSpPr>
        <p:grpSpPr>
          <a:xfrm>
            <a:off x="6191845" y="1379624"/>
            <a:ext cx="356221" cy="355476"/>
            <a:chOff x="-12643475" y="3212300"/>
            <a:chExt cx="353675" cy="352900"/>
          </a:xfrm>
        </p:grpSpPr>
        <p:sp>
          <p:nvSpPr>
            <p:cNvPr id="7818" name="Google Shape;7818;p92"/>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92"/>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92"/>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92"/>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92"/>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92"/>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92"/>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92"/>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92"/>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7" name="Google Shape;7827;p92"/>
          <p:cNvGrpSpPr/>
          <p:nvPr/>
        </p:nvGrpSpPr>
        <p:grpSpPr>
          <a:xfrm>
            <a:off x="6191845" y="1831398"/>
            <a:ext cx="356221" cy="333366"/>
            <a:chOff x="-12643475" y="3657325"/>
            <a:chExt cx="353675" cy="330950"/>
          </a:xfrm>
        </p:grpSpPr>
        <p:sp>
          <p:nvSpPr>
            <p:cNvPr id="7828" name="Google Shape;7828;p92"/>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92"/>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92"/>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92"/>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92"/>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92"/>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4" name="Google Shape;7834;p92"/>
          <p:cNvGrpSpPr/>
          <p:nvPr/>
        </p:nvGrpSpPr>
        <p:grpSpPr>
          <a:xfrm>
            <a:off x="7974847" y="1380027"/>
            <a:ext cx="355416" cy="354670"/>
            <a:chOff x="-10857925" y="3213875"/>
            <a:chExt cx="352875" cy="352100"/>
          </a:xfrm>
        </p:grpSpPr>
        <p:sp>
          <p:nvSpPr>
            <p:cNvPr id="7835" name="Google Shape;7835;p92"/>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92"/>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92"/>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92"/>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92"/>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92"/>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92"/>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92"/>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92"/>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92"/>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5" name="Google Shape;7845;p92"/>
          <p:cNvGrpSpPr/>
          <p:nvPr/>
        </p:nvGrpSpPr>
        <p:grpSpPr>
          <a:xfrm>
            <a:off x="6191762" y="2739455"/>
            <a:ext cx="356096" cy="354469"/>
            <a:chOff x="-9089725" y="3180200"/>
            <a:chExt cx="353550" cy="351900"/>
          </a:xfrm>
        </p:grpSpPr>
        <p:sp>
          <p:nvSpPr>
            <p:cNvPr id="7846" name="Google Shape;7846;p92"/>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92"/>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8" name="Google Shape;7848;p92"/>
          <p:cNvGrpSpPr/>
          <p:nvPr/>
        </p:nvGrpSpPr>
        <p:grpSpPr>
          <a:xfrm>
            <a:off x="7083760" y="1819260"/>
            <a:ext cx="358588" cy="357642"/>
            <a:chOff x="7083760" y="1971660"/>
            <a:chExt cx="358588" cy="357642"/>
          </a:xfrm>
        </p:grpSpPr>
        <p:sp>
          <p:nvSpPr>
            <p:cNvPr id="7849" name="Google Shape;7849;p92"/>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92"/>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92"/>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92"/>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92"/>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92"/>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92"/>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92"/>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92"/>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92"/>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92"/>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92"/>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61" name="Google Shape;7861;p92"/>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862" name="Google Shape;7862;p92"/>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866" name="Shape 7866"/>
        <p:cNvGrpSpPr/>
        <p:nvPr/>
      </p:nvGrpSpPr>
      <p:grpSpPr>
        <a:xfrm>
          <a:off x="0" y="0"/>
          <a:ext cx="0" cy="0"/>
          <a:chOff x="0" y="0"/>
          <a:chExt cx="0" cy="0"/>
        </a:xfrm>
      </p:grpSpPr>
      <p:sp>
        <p:nvSpPr>
          <p:cNvPr id="7867" name="Google Shape;7867;p93"/>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68" name="Google Shape;7868;p93"/>
          <p:cNvGrpSpPr/>
          <p:nvPr/>
        </p:nvGrpSpPr>
        <p:grpSpPr>
          <a:xfrm>
            <a:off x="748855" y="2243507"/>
            <a:ext cx="452798" cy="449473"/>
            <a:chOff x="-21322300" y="3693325"/>
            <a:chExt cx="306400" cy="304150"/>
          </a:xfrm>
        </p:grpSpPr>
        <p:sp>
          <p:nvSpPr>
            <p:cNvPr id="7869" name="Google Shape;7869;p93"/>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93"/>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93"/>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93"/>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3" name="Google Shape;7873;p93"/>
          <p:cNvGrpSpPr/>
          <p:nvPr/>
        </p:nvGrpSpPr>
        <p:grpSpPr>
          <a:xfrm>
            <a:off x="748263" y="2810244"/>
            <a:ext cx="453980" cy="422540"/>
            <a:chOff x="-21322300" y="4077125"/>
            <a:chExt cx="307200" cy="285925"/>
          </a:xfrm>
        </p:grpSpPr>
        <p:sp>
          <p:nvSpPr>
            <p:cNvPr id="7874" name="Google Shape;7874;p93"/>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93"/>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93"/>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93"/>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93"/>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93"/>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93"/>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93"/>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93"/>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93"/>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93"/>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93"/>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6" name="Google Shape;7886;p93"/>
          <p:cNvGrpSpPr/>
          <p:nvPr/>
        </p:nvGrpSpPr>
        <p:grpSpPr>
          <a:xfrm>
            <a:off x="3525440" y="1689128"/>
            <a:ext cx="451653" cy="450212"/>
            <a:chOff x="-19394200" y="3333800"/>
            <a:chExt cx="305625" cy="304650"/>
          </a:xfrm>
        </p:grpSpPr>
        <p:sp>
          <p:nvSpPr>
            <p:cNvPr id="7887" name="Google Shape;7887;p93"/>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93"/>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93"/>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93"/>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93"/>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93"/>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93"/>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93"/>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93"/>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6" name="Google Shape;7896;p93"/>
          <p:cNvGrpSpPr/>
          <p:nvPr/>
        </p:nvGrpSpPr>
        <p:grpSpPr>
          <a:xfrm>
            <a:off x="3524276" y="2243580"/>
            <a:ext cx="453980" cy="449325"/>
            <a:chOff x="-19396575" y="3708500"/>
            <a:chExt cx="307200" cy="304050"/>
          </a:xfrm>
        </p:grpSpPr>
        <p:sp>
          <p:nvSpPr>
            <p:cNvPr id="7897" name="Google Shape;7897;p93"/>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93"/>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93"/>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0" name="Google Shape;7900;p93"/>
          <p:cNvGrpSpPr/>
          <p:nvPr/>
        </p:nvGrpSpPr>
        <p:grpSpPr>
          <a:xfrm>
            <a:off x="3518457" y="2796461"/>
            <a:ext cx="465618" cy="450101"/>
            <a:chOff x="-19394200" y="4084200"/>
            <a:chExt cx="315075" cy="304575"/>
          </a:xfrm>
        </p:grpSpPr>
        <p:sp>
          <p:nvSpPr>
            <p:cNvPr id="7901" name="Google Shape;7901;p93"/>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93"/>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93"/>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93"/>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93"/>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93"/>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7" name="Google Shape;7907;p93"/>
          <p:cNvGrpSpPr/>
          <p:nvPr/>
        </p:nvGrpSpPr>
        <p:grpSpPr>
          <a:xfrm>
            <a:off x="6324167" y="1689001"/>
            <a:ext cx="400447" cy="450470"/>
            <a:chOff x="-17526750" y="3309200"/>
            <a:chExt cx="270975" cy="304825"/>
          </a:xfrm>
        </p:grpSpPr>
        <p:sp>
          <p:nvSpPr>
            <p:cNvPr id="7908" name="Google Shape;7908;p93"/>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93"/>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93"/>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93"/>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93"/>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3" name="Google Shape;7913;p93"/>
          <p:cNvGrpSpPr/>
          <p:nvPr/>
        </p:nvGrpSpPr>
        <p:grpSpPr>
          <a:xfrm>
            <a:off x="6300319" y="2244173"/>
            <a:ext cx="448143" cy="448143"/>
            <a:chOff x="-17542500" y="3684100"/>
            <a:chExt cx="303250" cy="303250"/>
          </a:xfrm>
        </p:grpSpPr>
        <p:sp>
          <p:nvSpPr>
            <p:cNvPr id="7914" name="Google Shape;7914;p93"/>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93"/>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93"/>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93"/>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93"/>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93"/>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93"/>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1" name="Google Shape;7921;p93"/>
          <p:cNvGrpSpPr/>
          <p:nvPr/>
        </p:nvGrpSpPr>
        <p:grpSpPr>
          <a:xfrm>
            <a:off x="6299728" y="2810817"/>
            <a:ext cx="449325" cy="421395"/>
            <a:chOff x="-17542500" y="4068450"/>
            <a:chExt cx="304050" cy="285150"/>
          </a:xfrm>
        </p:grpSpPr>
        <p:sp>
          <p:nvSpPr>
            <p:cNvPr id="7922" name="Google Shape;7922;p93"/>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93"/>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93"/>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93"/>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93"/>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93"/>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8" name="Google Shape;7928;p93"/>
          <p:cNvGrpSpPr/>
          <p:nvPr/>
        </p:nvGrpSpPr>
        <p:grpSpPr>
          <a:xfrm>
            <a:off x="3530150" y="3342211"/>
            <a:ext cx="343404" cy="449325"/>
            <a:chOff x="-15652200" y="3335975"/>
            <a:chExt cx="232375" cy="304050"/>
          </a:xfrm>
        </p:grpSpPr>
        <p:sp>
          <p:nvSpPr>
            <p:cNvPr id="7929" name="Google Shape;7929;p93"/>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93"/>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93"/>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93"/>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93"/>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93"/>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93"/>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93"/>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93"/>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8" name="Google Shape;7938;p93"/>
          <p:cNvGrpSpPr/>
          <p:nvPr/>
        </p:nvGrpSpPr>
        <p:grpSpPr>
          <a:xfrm>
            <a:off x="1304064" y="2243729"/>
            <a:ext cx="449325" cy="449030"/>
            <a:chOff x="-20945825" y="3692175"/>
            <a:chExt cx="304050" cy="303850"/>
          </a:xfrm>
        </p:grpSpPr>
        <p:sp>
          <p:nvSpPr>
            <p:cNvPr id="7939" name="Google Shape;7939;p93"/>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93"/>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93"/>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93"/>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3" name="Google Shape;7943;p93"/>
          <p:cNvGrpSpPr/>
          <p:nvPr/>
        </p:nvGrpSpPr>
        <p:grpSpPr>
          <a:xfrm>
            <a:off x="4110888" y="1689848"/>
            <a:ext cx="372516" cy="448771"/>
            <a:chOff x="-18994100" y="3334775"/>
            <a:chExt cx="252075" cy="303675"/>
          </a:xfrm>
        </p:grpSpPr>
        <p:sp>
          <p:nvSpPr>
            <p:cNvPr id="7944" name="Google Shape;7944;p93"/>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93"/>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93"/>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93"/>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8" name="Google Shape;7948;p93"/>
          <p:cNvGrpSpPr/>
          <p:nvPr/>
        </p:nvGrpSpPr>
        <p:grpSpPr>
          <a:xfrm>
            <a:off x="4125445" y="2244743"/>
            <a:ext cx="343404" cy="446998"/>
            <a:chOff x="-18983850" y="3710075"/>
            <a:chExt cx="232375" cy="302475"/>
          </a:xfrm>
        </p:grpSpPr>
        <p:sp>
          <p:nvSpPr>
            <p:cNvPr id="7949" name="Google Shape;7949;p93"/>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93"/>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93"/>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93"/>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3" name="Google Shape;7953;p93"/>
          <p:cNvGrpSpPr/>
          <p:nvPr/>
        </p:nvGrpSpPr>
        <p:grpSpPr>
          <a:xfrm>
            <a:off x="1303491" y="1689573"/>
            <a:ext cx="450470" cy="449325"/>
            <a:chOff x="-20946600" y="3317850"/>
            <a:chExt cx="304825" cy="304050"/>
          </a:xfrm>
        </p:grpSpPr>
        <p:sp>
          <p:nvSpPr>
            <p:cNvPr id="7954" name="Google Shape;7954;p93"/>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93"/>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93"/>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7" name="Google Shape;7957;p93"/>
          <p:cNvGrpSpPr/>
          <p:nvPr/>
        </p:nvGrpSpPr>
        <p:grpSpPr>
          <a:xfrm>
            <a:off x="1329667" y="2797442"/>
            <a:ext cx="398119" cy="448143"/>
            <a:chOff x="-20930075" y="4066100"/>
            <a:chExt cx="269400" cy="303250"/>
          </a:xfrm>
        </p:grpSpPr>
        <p:sp>
          <p:nvSpPr>
            <p:cNvPr id="7958" name="Google Shape;7958;p93"/>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93"/>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0" name="Google Shape;7960;p93"/>
          <p:cNvGrpSpPr/>
          <p:nvPr/>
        </p:nvGrpSpPr>
        <p:grpSpPr>
          <a:xfrm>
            <a:off x="4071911" y="2797422"/>
            <a:ext cx="450470" cy="448180"/>
            <a:chOff x="-19020075" y="4084200"/>
            <a:chExt cx="304825" cy="303275"/>
          </a:xfrm>
        </p:grpSpPr>
        <p:sp>
          <p:nvSpPr>
            <p:cNvPr id="7961" name="Google Shape;7961;p93"/>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93"/>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93"/>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93"/>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93"/>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93"/>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93"/>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93"/>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93"/>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0" name="Google Shape;7970;p93"/>
          <p:cNvGrpSpPr/>
          <p:nvPr/>
        </p:nvGrpSpPr>
        <p:grpSpPr>
          <a:xfrm>
            <a:off x="6889176" y="1689001"/>
            <a:ext cx="396937" cy="450470"/>
            <a:chOff x="-17149475" y="3309200"/>
            <a:chExt cx="268600" cy="304825"/>
          </a:xfrm>
        </p:grpSpPr>
        <p:sp>
          <p:nvSpPr>
            <p:cNvPr id="7971" name="Google Shape;7971;p93"/>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93"/>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3" name="Google Shape;7973;p93"/>
          <p:cNvGrpSpPr/>
          <p:nvPr/>
        </p:nvGrpSpPr>
        <p:grpSpPr>
          <a:xfrm>
            <a:off x="6862982" y="2258120"/>
            <a:ext cx="449325" cy="420249"/>
            <a:chOff x="-17168375" y="3692750"/>
            <a:chExt cx="304050" cy="284375"/>
          </a:xfrm>
        </p:grpSpPr>
        <p:sp>
          <p:nvSpPr>
            <p:cNvPr id="7974" name="Google Shape;7974;p93"/>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93"/>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93"/>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93"/>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93"/>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93"/>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93"/>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1" name="Google Shape;7981;p93"/>
          <p:cNvGrpSpPr/>
          <p:nvPr/>
        </p:nvGrpSpPr>
        <p:grpSpPr>
          <a:xfrm>
            <a:off x="6859491" y="2796852"/>
            <a:ext cx="456308" cy="449325"/>
            <a:chOff x="-17170750" y="4058800"/>
            <a:chExt cx="308775" cy="304050"/>
          </a:xfrm>
        </p:grpSpPr>
        <p:sp>
          <p:nvSpPr>
            <p:cNvPr id="7982" name="Google Shape;7982;p93"/>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93"/>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93"/>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93"/>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93"/>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93"/>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93"/>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93"/>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93"/>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93"/>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93"/>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93"/>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93"/>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93"/>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93"/>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93"/>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93"/>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9" name="Google Shape;7999;p93"/>
          <p:cNvGrpSpPr/>
          <p:nvPr/>
        </p:nvGrpSpPr>
        <p:grpSpPr>
          <a:xfrm>
            <a:off x="5721388" y="3343358"/>
            <a:ext cx="450470" cy="446998"/>
            <a:chOff x="-15688425" y="3707725"/>
            <a:chExt cx="304825" cy="302475"/>
          </a:xfrm>
        </p:grpSpPr>
        <p:sp>
          <p:nvSpPr>
            <p:cNvPr id="8000" name="Google Shape;8000;p93"/>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93"/>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93"/>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93"/>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93"/>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93"/>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6" name="Google Shape;8006;p93"/>
          <p:cNvGrpSpPr/>
          <p:nvPr/>
        </p:nvGrpSpPr>
        <p:grpSpPr>
          <a:xfrm>
            <a:off x="1865544" y="1690441"/>
            <a:ext cx="451653" cy="447589"/>
            <a:chOff x="-20572500" y="3319025"/>
            <a:chExt cx="305625" cy="302875"/>
          </a:xfrm>
        </p:grpSpPr>
        <p:sp>
          <p:nvSpPr>
            <p:cNvPr id="8007" name="Google Shape;8007;p93"/>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93"/>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9" name="Google Shape;8009;p93"/>
          <p:cNvGrpSpPr/>
          <p:nvPr/>
        </p:nvGrpSpPr>
        <p:grpSpPr>
          <a:xfrm>
            <a:off x="1866708" y="2305410"/>
            <a:ext cx="449325" cy="325670"/>
            <a:chOff x="-20571700" y="3722875"/>
            <a:chExt cx="304050" cy="220375"/>
          </a:xfrm>
        </p:grpSpPr>
        <p:sp>
          <p:nvSpPr>
            <p:cNvPr id="8010" name="Google Shape;8010;p93"/>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93"/>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93"/>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93"/>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93"/>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93"/>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93"/>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7" name="Google Shape;8017;p93"/>
          <p:cNvGrpSpPr/>
          <p:nvPr/>
        </p:nvGrpSpPr>
        <p:grpSpPr>
          <a:xfrm>
            <a:off x="1866135" y="2796278"/>
            <a:ext cx="450470" cy="450470"/>
            <a:chOff x="-20571700" y="4066875"/>
            <a:chExt cx="304825" cy="304825"/>
          </a:xfrm>
        </p:grpSpPr>
        <p:sp>
          <p:nvSpPr>
            <p:cNvPr id="8018" name="Google Shape;8018;p93"/>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93"/>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93"/>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93"/>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93"/>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93"/>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4" name="Google Shape;8024;p93"/>
          <p:cNvGrpSpPr/>
          <p:nvPr/>
        </p:nvGrpSpPr>
        <p:grpSpPr>
          <a:xfrm>
            <a:off x="4632837" y="1688259"/>
            <a:ext cx="453980" cy="451948"/>
            <a:chOff x="-18645175" y="3334200"/>
            <a:chExt cx="307200" cy="305825"/>
          </a:xfrm>
        </p:grpSpPr>
        <p:sp>
          <p:nvSpPr>
            <p:cNvPr id="8025" name="Google Shape;8025;p93"/>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93"/>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93"/>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93"/>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93"/>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0" name="Google Shape;8030;p93"/>
          <p:cNvGrpSpPr/>
          <p:nvPr/>
        </p:nvGrpSpPr>
        <p:grpSpPr>
          <a:xfrm>
            <a:off x="4633429" y="2242989"/>
            <a:ext cx="452798" cy="450507"/>
            <a:chOff x="-18645175" y="3708500"/>
            <a:chExt cx="306400" cy="304850"/>
          </a:xfrm>
        </p:grpSpPr>
        <p:sp>
          <p:nvSpPr>
            <p:cNvPr id="8031" name="Google Shape;8031;p93"/>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93"/>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93"/>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93"/>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93"/>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93"/>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93"/>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8" name="Google Shape;8038;p93"/>
          <p:cNvGrpSpPr/>
          <p:nvPr/>
        </p:nvGrpSpPr>
        <p:grpSpPr>
          <a:xfrm>
            <a:off x="4631101" y="2795630"/>
            <a:ext cx="457453" cy="451763"/>
            <a:chOff x="-18647525" y="4082625"/>
            <a:chExt cx="309550" cy="305700"/>
          </a:xfrm>
        </p:grpSpPr>
        <p:sp>
          <p:nvSpPr>
            <p:cNvPr id="8039" name="Google Shape;8039;p93"/>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93"/>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93"/>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93"/>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3" name="Google Shape;8043;p93"/>
          <p:cNvGrpSpPr/>
          <p:nvPr/>
        </p:nvGrpSpPr>
        <p:grpSpPr>
          <a:xfrm>
            <a:off x="7441485" y="1689592"/>
            <a:ext cx="395755" cy="449288"/>
            <a:chOff x="-16775350" y="3309200"/>
            <a:chExt cx="267800" cy="304025"/>
          </a:xfrm>
        </p:grpSpPr>
        <p:sp>
          <p:nvSpPr>
            <p:cNvPr id="8044" name="Google Shape;8044;p93"/>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93"/>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93"/>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7" name="Google Shape;8047;p93"/>
          <p:cNvGrpSpPr/>
          <p:nvPr/>
        </p:nvGrpSpPr>
        <p:grpSpPr>
          <a:xfrm>
            <a:off x="7441485" y="2241827"/>
            <a:ext cx="395755" cy="452835"/>
            <a:chOff x="-16775350" y="3683300"/>
            <a:chExt cx="267800" cy="306425"/>
          </a:xfrm>
        </p:grpSpPr>
        <p:sp>
          <p:nvSpPr>
            <p:cNvPr id="8048" name="Google Shape;8048;p93"/>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93"/>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93"/>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1" name="Google Shape;8051;p93"/>
          <p:cNvGrpSpPr/>
          <p:nvPr/>
        </p:nvGrpSpPr>
        <p:grpSpPr>
          <a:xfrm>
            <a:off x="7413536" y="2796870"/>
            <a:ext cx="451653" cy="449288"/>
            <a:chOff x="-16794250" y="4058225"/>
            <a:chExt cx="305625" cy="304025"/>
          </a:xfrm>
        </p:grpSpPr>
        <p:sp>
          <p:nvSpPr>
            <p:cNvPr id="8052" name="Google Shape;8052;p93"/>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93"/>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93"/>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93"/>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93"/>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93"/>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93"/>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93"/>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93"/>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61" name="Google Shape;8061;p93"/>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62" name="Google Shape;8062;p93"/>
          <p:cNvGrpSpPr/>
          <p:nvPr/>
        </p:nvGrpSpPr>
        <p:grpSpPr>
          <a:xfrm>
            <a:off x="2414953" y="1689573"/>
            <a:ext cx="457453" cy="449325"/>
            <a:chOff x="-20199150" y="3317850"/>
            <a:chExt cx="309550" cy="304050"/>
          </a:xfrm>
        </p:grpSpPr>
        <p:sp>
          <p:nvSpPr>
            <p:cNvPr id="8063" name="Google Shape;8063;p93"/>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93"/>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93"/>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93"/>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93"/>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93"/>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93"/>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0" name="Google Shape;8070;p93"/>
          <p:cNvGrpSpPr/>
          <p:nvPr/>
        </p:nvGrpSpPr>
        <p:grpSpPr>
          <a:xfrm>
            <a:off x="2417281" y="2242861"/>
            <a:ext cx="452798" cy="450766"/>
            <a:chOff x="-20199150" y="3693150"/>
            <a:chExt cx="306400" cy="305025"/>
          </a:xfrm>
        </p:grpSpPr>
        <p:sp>
          <p:nvSpPr>
            <p:cNvPr id="8071" name="Google Shape;8071;p93"/>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93"/>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93"/>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93"/>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93"/>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93"/>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7" name="Google Shape;8077;p93"/>
          <p:cNvGrpSpPr/>
          <p:nvPr/>
        </p:nvGrpSpPr>
        <p:grpSpPr>
          <a:xfrm>
            <a:off x="2417854" y="2795687"/>
            <a:ext cx="451653" cy="451653"/>
            <a:chOff x="-20197575" y="4066875"/>
            <a:chExt cx="305625" cy="305625"/>
          </a:xfrm>
        </p:grpSpPr>
        <p:sp>
          <p:nvSpPr>
            <p:cNvPr id="8078" name="Google Shape;8078;p93"/>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93"/>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93"/>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93"/>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93"/>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93"/>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93"/>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93"/>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6" name="Google Shape;8086;p93"/>
          <p:cNvGrpSpPr/>
          <p:nvPr/>
        </p:nvGrpSpPr>
        <p:grpSpPr>
          <a:xfrm>
            <a:off x="5200071" y="1687520"/>
            <a:ext cx="449325" cy="453426"/>
            <a:chOff x="-18271050" y="3333200"/>
            <a:chExt cx="304050" cy="306825"/>
          </a:xfrm>
        </p:grpSpPr>
        <p:sp>
          <p:nvSpPr>
            <p:cNvPr id="8087" name="Google Shape;8087;p93"/>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93"/>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93"/>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93"/>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93"/>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2" name="Google Shape;8092;p93"/>
          <p:cNvGrpSpPr/>
          <p:nvPr/>
        </p:nvGrpSpPr>
        <p:grpSpPr>
          <a:xfrm>
            <a:off x="5200644" y="2244171"/>
            <a:ext cx="448180" cy="448143"/>
            <a:chOff x="-18270275" y="3710875"/>
            <a:chExt cx="303275" cy="303250"/>
          </a:xfrm>
        </p:grpSpPr>
        <p:sp>
          <p:nvSpPr>
            <p:cNvPr id="8093" name="Google Shape;8093;p93"/>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93"/>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93"/>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93"/>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93"/>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93"/>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9" name="Google Shape;8099;p93"/>
          <p:cNvGrpSpPr/>
          <p:nvPr/>
        </p:nvGrpSpPr>
        <p:grpSpPr>
          <a:xfrm>
            <a:off x="5254196" y="2797422"/>
            <a:ext cx="341076" cy="448180"/>
            <a:chOff x="-18234025" y="4084200"/>
            <a:chExt cx="230800" cy="303275"/>
          </a:xfrm>
        </p:grpSpPr>
        <p:sp>
          <p:nvSpPr>
            <p:cNvPr id="8100" name="Google Shape;8100;p93"/>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93"/>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93"/>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3" name="Google Shape;8103;p93"/>
          <p:cNvGrpSpPr/>
          <p:nvPr/>
        </p:nvGrpSpPr>
        <p:grpSpPr>
          <a:xfrm>
            <a:off x="2366751" y="3341641"/>
            <a:ext cx="449325" cy="450470"/>
            <a:chOff x="-16419350" y="3308400"/>
            <a:chExt cx="304050" cy="304825"/>
          </a:xfrm>
        </p:grpSpPr>
        <p:sp>
          <p:nvSpPr>
            <p:cNvPr id="8104" name="Google Shape;8104;p93"/>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93"/>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93"/>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93"/>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93"/>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93"/>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93"/>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1" name="Google Shape;8111;p93"/>
          <p:cNvGrpSpPr/>
          <p:nvPr/>
        </p:nvGrpSpPr>
        <p:grpSpPr>
          <a:xfrm>
            <a:off x="4638306" y="3340423"/>
            <a:ext cx="395755" cy="452872"/>
            <a:chOff x="-16401225" y="3683275"/>
            <a:chExt cx="267800" cy="306450"/>
          </a:xfrm>
        </p:grpSpPr>
        <p:sp>
          <p:nvSpPr>
            <p:cNvPr id="8112" name="Google Shape;8112;p93"/>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93"/>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93"/>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93"/>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93"/>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93"/>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93"/>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9" name="Google Shape;8119;p93"/>
          <p:cNvGrpSpPr/>
          <p:nvPr/>
        </p:nvGrpSpPr>
        <p:grpSpPr>
          <a:xfrm>
            <a:off x="8003755" y="2797062"/>
            <a:ext cx="450470" cy="448180"/>
            <a:chOff x="-16419350" y="4058200"/>
            <a:chExt cx="304825" cy="303275"/>
          </a:xfrm>
        </p:grpSpPr>
        <p:sp>
          <p:nvSpPr>
            <p:cNvPr id="8120" name="Google Shape;8120;p93"/>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93"/>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93"/>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93"/>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93"/>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93"/>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93"/>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7" name="Google Shape;8127;p93"/>
          <p:cNvGrpSpPr/>
          <p:nvPr/>
        </p:nvGrpSpPr>
        <p:grpSpPr>
          <a:xfrm>
            <a:off x="4030643" y="3343080"/>
            <a:ext cx="450507" cy="447589"/>
            <a:chOff x="-15296200" y="3326900"/>
            <a:chExt cx="304850" cy="302875"/>
          </a:xfrm>
        </p:grpSpPr>
        <p:sp>
          <p:nvSpPr>
            <p:cNvPr id="8128" name="Google Shape;8128;p93"/>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93"/>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93"/>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93"/>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93"/>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3" name="Google Shape;8133;p93"/>
          <p:cNvGrpSpPr/>
          <p:nvPr/>
        </p:nvGrpSpPr>
        <p:grpSpPr>
          <a:xfrm>
            <a:off x="2946296" y="1706881"/>
            <a:ext cx="486566" cy="414708"/>
            <a:chOff x="-19835275" y="3330250"/>
            <a:chExt cx="329250" cy="280625"/>
          </a:xfrm>
        </p:grpSpPr>
        <p:sp>
          <p:nvSpPr>
            <p:cNvPr id="8134" name="Google Shape;8134;p93"/>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93"/>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93"/>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7" name="Google Shape;8137;p93"/>
          <p:cNvGrpSpPr/>
          <p:nvPr/>
        </p:nvGrpSpPr>
        <p:grpSpPr>
          <a:xfrm>
            <a:off x="2964325" y="2243470"/>
            <a:ext cx="450507" cy="449547"/>
            <a:chOff x="-19822675" y="3692750"/>
            <a:chExt cx="304850" cy="304200"/>
          </a:xfrm>
        </p:grpSpPr>
        <p:sp>
          <p:nvSpPr>
            <p:cNvPr id="8138" name="Google Shape;8138;p93"/>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93"/>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93"/>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93"/>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93"/>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3" name="Google Shape;8143;p93"/>
          <p:cNvGrpSpPr/>
          <p:nvPr/>
        </p:nvGrpSpPr>
        <p:grpSpPr>
          <a:xfrm>
            <a:off x="2964916" y="2796278"/>
            <a:ext cx="449325" cy="450470"/>
            <a:chOff x="-19822675" y="4066875"/>
            <a:chExt cx="304050" cy="304825"/>
          </a:xfrm>
        </p:grpSpPr>
        <p:sp>
          <p:nvSpPr>
            <p:cNvPr id="8144" name="Google Shape;8144;p93"/>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93"/>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93"/>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93"/>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93"/>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93"/>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0" name="Google Shape;8150;p93"/>
          <p:cNvGrpSpPr/>
          <p:nvPr/>
        </p:nvGrpSpPr>
        <p:grpSpPr>
          <a:xfrm>
            <a:off x="5773985" y="1689571"/>
            <a:ext cx="399302" cy="449325"/>
            <a:chOff x="-17878825" y="3334400"/>
            <a:chExt cx="270200" cy="304050"/>
          </a:xfrm>
        </p:grpSpPr>
        <p:sp>
          <p:nvSpPr>
            <p:cNvPr id="8151" name="Google Shape;8151;p93"/>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93"/>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93"/>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93"/>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93"/>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93"/>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93"/>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8" name="Google Shape;8158;p93"/>
          <p:cNvGrpSpPr/>
          <p:nvPr/>
        </p:nvGrpSpPr>
        <p:grpSpPr>
          <a:xfrm>
            <a:off x="5747809" y="2242416"/>
            <a:ext cx="451653" cy="451653"/>
            <a:chOff x="-17896150" y="3709300"/>
            <a:chExt cx="305625" cy="305625"/>
          </a:xfrm>
        </p:grpSpPr>
        <p:sp>
          <p:nvSpPr>
            <p:cNvPr id="8159" name="Google Shape;8159;p93"/>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93"/>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93"/>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93"/>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3" name="Google Shape;8163;p93"/>
          <p:cNvGrpSpPr/>
          <p:nvPr/>
        </p:nvGrpSpPr>
        <p:grpSpPr>
          <a:xfrm>
            <a:off x="5775740" y="2795686"/>
            <a:ext cx="395792" cy="451653"/>
            <a:chOff x="-17878025" y="4082625"/>
            <a:chExt cx="267825" cy="305625"/>
          </a:xfrm>
        </p:grpSpPr>
        <p:sp>
          <p:nvSpPr>
            <p:cNvPr id="8164" name="Google Shape;8164;p93"/>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93"/>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93"/>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93"/>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93"/>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93"/>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93"/>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1" name="Google Shape;8171;p93"/>
          <p:cNvGrpSpPr/>
          <p:nvPr/>
        </p:nvGrpSpPr>
        <p:grpSpPr>
          <a:xfrm>
            <a:off x="2919632" y="3355015"/>
            <a:ext cx="450507" cy="423722"/>
            <a:chOff x="-16044450" y="3317850"/>
            <a:chExt cx="304850" cy="286725"/>
          </a:xfrm>
        </p:grpSpPr>
        <p:sp>
          <p:nvSpPr>
            <p:cNvPr id="8172" name="Google Shape;8172;p93"/>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93"/>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93"/>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93"/>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76" name="Google Shape;8176;p93"/>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77" name="Google Shape;8177;p93"/>
          <p:cNvGrpSpPr/>
          <p:nvPr/>
        </p:nvGrpSpPr>
        <p:grpSpPr>
          <a:xfrm>
            <a:off x="8042149" y="2243724"/>
            <a:ext cx="373662" cy="449030"/>
            <a:chOff x="-16018450" y="4058400"/>
            <a:chExt cx="252850" cy="303850"/>
          </a:xfrm>
        </p:grpSpPr>
        <p:sp>
          <p:nvSpPr>
            <p:cNvPr id="8178" name="Google Shape;8178;p93"/>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93"/>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93"/>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93"/>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82" name="Google Shape;8182;p93"/>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93"/>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187" name="Shape 8187"/>
        <p:cNvGrpSpPr/>
        <p:nvPr/>
      </p:nvGrpSpPr>
      <p:grpSpPr>
        <a:xfrm>
          <a:off x="0" y="0"/>
          <a:ext cx="0" cy="0"/>
          <a:chOff x="0" y="0"/>
          <a:chExt cx="0" cy="0"/>
        </a:xfrm>
      </p:grpSpPr>
      <p:grpSp>
        <p:nvGrpSpPr>
          <p:cNvPr id="8188" name="Google Shape;8188;p94"/>
          <p:cNvGrpSpPr/>
          <p:nvPr/>
        </p:nvGrpSpPr>
        <p:grpSpPr>
          <a:xfrm>
            <a:off x="845901" y="1689241"/>
            <a:ext cx="442337" cy="419623"/>
            <a:chOff x="-6696925" y="3272575"/>
            <a:chExt cx="307200" cy="291425"/>
          </a:xfrm>
        </p:grpSpPr>
        <p:sp>
          <p:nvSpPr>
            <p:cNvPr id="8189" name="Google Shape;8189;p94"/>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94"/>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1" name="Google Shape;8191;p94"/>
          <p:cNvGrpSpPr/>
          <p:nvPr/>
        </p:nvGrpSpPr>
        <p:grpSpPr>
          <a:xfrm>
            <a:off x="845884" y="2204636"/>
            <a:ext cx="442373" cy="420775"/>
            <a:chOff x="-6690625" y="3631325"/>
            <a:chExt cx="307225" cy="292225"/>
          </a:xfrm>
        </p:grpSpPr>
        <p:sp>
          <p:nvSpPr>
            <p:cNvPr id="8192" name="Google Shape;8192;p94"/>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94"/>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94"/>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94"/>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94"/>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7" name="Google Shape;8197;p94"/>
          <p:cNvGrpSpPr/>
          <p:nvPr/>
        </p:nvGrpSpPr>
        <p:grpSpPr>
          <a:xfrm>
            <a:off x="868005" y="2756972"/>
            <a:ext cx="421927" cy="419371"/>
            <a:chOff x="-6689825" y="3992050"/>
            <a:chExt cx="293025" cy="291250"/>
          </a:xfrm>
        </p:grpSpPr>
        <p:sp>
          <p:nvSpPr>
            <p:cNvPr id="8198" name="Google Shape;8198;p94"/>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94"/>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94"/>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94"/>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94"/>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94"/>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94"/>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94"/>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94"/>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94"/>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94"/>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94"/>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10" name="Google Shape;8210;p94"/>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11" name="Google Shape;8211;p94"/>
          <p:cNvGrpSpPr/>
          <p:nvPr/>
        </p:nvGrpSpPr>
        <p:grpSpPr>
          <a:xfrm>
            <a:off x="3551317" y="2205192"/>
            <a:ext cx="423043" cy="419659"/>
            <a:chOff x="-4837325" y="3612425"/>
            <a:chExt cx="293800" cy="291450"/>
          </a:xfrm>
        </p:grpSpPr>
        <p:sp>
          <p:nvSpPr>
            <p:cNvPr id="8212" name="Google Shape;8212;p94"/>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94"/>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94"/>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5" name="Google Shape;8215;p94"/>
          <p:cNvGrpSpPr/>
          <p:nvPr/>
        </p:nvGrpSpPr>
        <p:grpSpPr>
          <a:xfrm>
            <a:off x="3564349" y="2756826"/>
            <a:ext cx="420775" cy="419659"/>
            <a:chOff x="-4837325" y="3971575"/>
            <a:chExt cx="292225" cy="291450"/>
          </a:xfrm>
        </p:grpSpPr>
        <p:sp>
          <p:nvSpPr>
            <p:cNvPr id="8216" name="Google Shape;8216;p94"/>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94"/>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94"/>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94"/>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94"/>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94"/>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2" name="Google Shape;8222;p94"/>
          <p:cNvGrpSpPr/>
          <p:nvPr/>
        </p:nvGrpSpPr>
        <p:grpSpPr>
          <a:xfrm>
            <a:off x="6256364" y="1714185"/>
            <a:ext cx="430998" cy="369730"/>
            <a:chOff x="-3037625" y="3254850"/>
            <a:chExt cx="299325" cy="256775"/>
          </a:xfrm>
        </p:grpSpPr>
        <p:sp>
          <p:nvSpPr>
            <p:cNvPr id="8223" name="Google Shape;8223;p94"/>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94"/>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94"/>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94"/>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7" name="Google Shape;8227;p94"/>
          <p:cNvGrpSpPr/>
          <p:nvPr/>
        </p:nvGrpSpPr>
        <p:grpSpPr>
          <a:xfrm>
            <a:off x="6260324" y="2204615"/>
            <a:ext cx="423079" cy="420811"/>
            <a:chOff x="-3031325" y="3597450"/>
            <a:chExt cx="293825" cy="292250"/>
          </a:xfrm>
        </p:grpSpPr>
        <p:sp>
          <p:nvSpPr>
            <p:cNvPr id="8228" name="Google Shape;8228;p94"/>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94"/>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94"/>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94"/>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2" name="Google Shape;8232;p94"/>
          <p:cNvGrpSpPr/>
          <p:nvPr/>
        </p:nvGrpSpPr>
        <p:grpSpPr>
          <a:xfrm>
            <a:off x="6272798" y="2781214"/>
            <a:ext cx="421927" cy="370882"/>
            <a:chOff x="-3030525" y="3973150"/>
            <a:chExt cx="293025" cy="257575"/>
          </a:xfrm>
        </p:grpSpPr>
        <p:sp>
          <p:nvSpPr>
            <p:cNvPr id="8233" name="Google Shape;8233;p94"/>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94"/>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5" name="Google Shape;8235;p94"/>
          <p:cNvGrpSpPr/>
          <p:nvPr/>
        </p:nvGrpSpPr>
        <p:grpSpPr>
          <a:xfrm>
            <a:off x="1374391" y="3369426"/>
            <a:ext cx="421927" cy="297195"/>
            <a:chOff x="-1199300" y="3279250"/>
            <a:chExt cx="293025" cy="206400"/>
          </a:xfrm>
        </p:grpSpPr>
        <p:sp>
          <p:nvSpPr>
            <p:cNvPr id="8236" name="Google Shape;8236;p94"/>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94"/>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94"/>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94"/>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0" name="Google Shape;8240;p94"/>
          <p:cNvGrpSpPr/>
          <p:nvPr/>
        </p:nvGrpSpPr>
        <p:grpSpPr>
          <a:xfrm>
            <a:off x="1381477" y="1688773"/>
            <a:ext cx="444605" cy="420559"/>
            <a:chOff x="-6338550" y="3272950"/>
            <a:chExt cx="308775" cy="292075"/>
          </a:xfrm>
        </p:grpSpPr>
        <p:sp>
          <p:nvSpPr>
            <p:cNvPr id="8241" name="Google Shape;8241;p94"/>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94"/>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94"/>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4" name="Google Shape;8244;p94"/>
          <p:cNvGrpSpPr/>
          <p:nvPr/>
        </p:nvGrpSpPr>
        <p:grpSpPr>
          <a:xfrm>
            <a:off x="1392817" y="2205194"/>
            <a:ext cx="421927" cy="419659"/>
            <a:chOff x="-6329100" y="3632100"/>
            <a:chExt cx="293025" cy="291450"/>
          </a:xfrm>
        </p:grpSpPr>
        <p:sp>
          <p:nvSpPr>
            <p:cNvPr id="8245" name="Google Shape;8245;p94"/>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94"/>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94"/>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8" name="Google Shape;8248;p94"/>
          <p:cNvGrpSpPr/>
          <p:nvPr/>
        </p:nvGrpSpPr>
        <p:grpSpPr>
          <a:xfrm>
            <a:off x="1405867" y="2756828"/>
            <a:ext cx="419623" cy="419659"/>
            <a:chOff x="-6329875" y="3992050"/>
            <a:chExt cx="291425" cy="291450"/>
          </a:xfrm>
        </p:grpSpPr>
        <p:sp>
          <p:nvSpPr>
            <p:cNvPr id="8249" name="Google Shape;8249;p94"/>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94"/>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94"/>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94"/>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3" name="Google Shape;8253;p94"/>
          <p:cNvGrpSpPr/>
          <p:nvPr/>
        </p:nvGrpSpPr>
        <p:grpSpPr>
          <a:xfrm>
            <a:off x="4092004" y="1687530"/>
            <a:ext cx="423079" cy="423043"/>
            <a:chOff x="-4478975" y="3251700"/>
            <a:chExt cx="293825" cy="293800"/>
          </a:xfrm>
        </p:grpSpPr>
        <p:sp>
          <p:nvSpPr>
            <p:cNvPr id="8254" name="Google Shape;8254;p94"/>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94"/>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94"/>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7" name="Google Shape;8257;p94"/>
          <p:cNvGrpSpPr/>
          <p:nvPr/>
        </p:nvGrpSpPr>
        <p:grpSpPr>
          <a:xfrm>
            <a:off x="4092004" y="2205192"/>
            <a:ext cx="423079" cy="419659"/>
            <a:chOff x="-4475825" y="3612425"/>
            <a:chExt cx="293825" cy="291450"/>
          </a:xfrm>
        </p:grpSpPr>
        <p:sp>
          <p:nvSpPr>
            <p:cNvPr id="8258" name="Google Shape;8258;p94"/>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94"/>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94"/>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1" name="Google Shape;8261;p94"/>
          <p:cNvGrpSpPr/>
          <p:nvPr/>
        </p:nvGrpSpPr>
        <p:grpSpPr>
          <a:xfrm>
            <a:off x="4101077" y="2756844"/>
            <a:ext cx="428730" cy="419623"/>
            <a:chOff x="-4480550" y="3970800"/>
            <a:chExt cx="297750" cy="291425"/>
          </a:xfrm>
        </p:grpSpPr>
        <p:sp>
          <p:nvSpPr>
            <p:cNvPr id="8262" name="Google Shape;8262;p94"/>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94"/>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4" name="Google Shape;8264;p94"/>
          <p:cNvGrpSpPr/>
          <p:nvPr/>
        </p:nvGrpSpPr>
        <p:grpSpPr>
          <a:xfrm>
            <a:off x="6804910" y="1689221"/>
            <a:ext cx="415123" cy="419659"/>
            <a:chOff x="-2668225" y="3239075"/>
            <a:chExt cx="288300" cy="291450"/>
          </a:xfrm>
        </p:grpSpPr>
        <p:sp>
          <p:nvSpPr>
            <p:cNvPr id="8265" name="Google Shape;8265;p94"/>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94"/>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94"/>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94"/>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94"/>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0" name="Google Shape;8270;p94"/>
          <p:cNvGrpSpPr/>
          <p:nvPr/>
        </p:nvGrpSpPr>
        <p:grpSpPr>
          <a:xfrm>
            <a:off x="6802066" y="2205191"/>
            <a:ext cx="420811" cy="419659"/>
            <a:chOff x="-2671375" y="3597450"/>
            <a:chExt cx="292250" cy="291450"/>
          </a:xfrm>
        </p:grpSpPr>
        <p:sp>
          <p:nvSpPr>
            <p:cNvPr id="8271" name="Google Shape;8271;p94"/>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94"/>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3" name="Google Shape;8273;p94"/>
          <p:cNvGrpSpPr/>
          <p:nvPr/>
        </p:nvGrpSpPr>
        <p:grpSpPr>
          <a:xfrm>
            <a:off x="6812849" y="2755691"/>
            <a:ext cx="423043" cy="421927"/>
            <a:chOff x="-2670575" y="3956600"/>
            <a:chExt cx="293800" cy="293025"/>
          </a:xfrm>
        </p:grpSpPr>
        <p:sp>
          <p:nvSpPr>
            <p:cNvPr id="8274" name="Google Shape;8274;p94"/>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94"/>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94"/>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94"/>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8" name="Google Shape;8278;p94"/>
          <p:cNvGrpSpPr/>
          <p:nvPr/>
        </p:nvGrpSpPr>
        <p:grpSpPr>
          <a:xfrm>
            <a:off x="3070370" y="3311947"/>
            <a:ext cx="426462" cy="418363"/>
            <a:chOff x="-1183550" y="3586525"/>
            <a:chExt cx="296175" cy="290550"/>
          </a:xfrm>
        </p:grpSpPr>
        <p:sp>
          <p:nvSpPr>
            <p:cNvPr id="8279" name="Google Shape;8279;p94"/>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94"/>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94"/>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94"/>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94"/>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94"/>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94"/>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94"/>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94"/>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8" name="Google Shape;8288;p94"/>
          <p:cNvGrpSpPr/>
          <p:nvPr/>
        </p:nvGrpSpPr>
        <p:grpSpPr>
          <a:xfrm>
            <a:off x="1933980" y="1689799"/>
            <a:ext cx="420811" cy="418507"/>
            <a:chOff x="-5971525" y="3273750"/>
            <a:chExt cx="292250" cy="290650"/>
          </a:xfrm>
        </p:grpSpPr>
        <p:sp>
          <p:nvSpPr>
            <p:cNvPr id="8289" name="Google Shape;8289;p94"/>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94"/>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1" name="Google Shape;8291;p94"/>
          <p:cNvGrpSpPr/>
          <p:nvPr/>
        </p:nvGrpSpPr>
        <p:grpSpPr>
          <a:xfrm>
            <a:off x="1928310" y="2203826"/>
            <a:ext cx="432150" cy="422395"/>
            <a:chOff x="-5974675" y="3632100"/>
            <a:chExt cx="300125" cy="293350"/>
          </a:xfrm>
        </p:grpSpPr>
        <p:sp>
          <p:nvSpPr>
            <p:cNvPr id="8292" name="Google Shape;8292;p94"/>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94"/>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94"/>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5" name="Google Shape;8295;p94"/>
          <p:cNvGrpSpPr/>
          <p:nvPr/>
        </p:nvGrpSpPr>
        <p:grpSpPr>
          <a:xfrm>
            <a:off x="1958351" y="2755694"/>
            <a:ext cx="395865" cy="421927"/>
            <a:chOff x="-5971525" y="3990475"/>
            <a:chExt cx="274925" cy="293025"/>
          </a:xfrm>
        </p:grpSpPr>
        <p:sp>
          <p:nvSpPr>
            <p:cNvPr id="8296" name="Google Shape;8296;p94"/>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94"/>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94"/>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94"/>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0" name="Google Shape;8300;p94"/>
          <p:cNvGrpSpPr/>
          <p:nvPr/>
        </p:nvGrpSpPr>
        <p:grpSpPr>
          <a:xfrm>
            <a:off x="4631558" y="1689798"/>
            <a:ext cx="420775" cy="418507"/>
            <a:chOff x="-4118225" y="3253275"/>
            <a:chExt cx="292225" cy="290650"/>
          </a:xfrm>
        </p:grpSpPr>
        <p:sp>
          <p:nvSpPr>
            <p:cNvPr id="8301" name="Google Shape;8301;p94"/>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94"/>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3" name="Google Shape;8303;p94"/>
          <p:cNvGrpSpPr/>
          <p:nvPr/>
        </p:nvGrpSpPr>
        <p:grpSpPr>
          <a:xfrm>
            <a:off x="4682008" y="2204922"/>
            <a:ext cx="319874" cy="420199"/>
            <a:chOff x="-4082800" y="3612425"/>
            <a:chExt cx="222150" cy="291825"/>
          </a:xfrm>
        </p:grpSpPr>
        <p:sp>
          <p:nvSpPr>
            <p:cNvPr id="8304" name="Google Shape;8304;p94"/>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94"/>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94"/>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7" name="Google Shape;8307;p94"/>
          <p:cNvGrpSpPr/>
          <p:nvPr/>
        </p:nvGrpSpPr>
        <p:grpSpPr>
          <a:xfrm>
            <a:off x="4643456" y="2769876"/>
            <a:ext cx="420775" cy="393561"/>
            <a:chOff x="-4118225" y="3990475"/>
            <a:chExt cx="292225" cy="273325"/>
          </a:xfrm>
        </p:grpSpPr>
        <p:sp>
          <p:nvSpPr>
            <p:cNvPr id="8308" name="Google Shape;8308;p94"/>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94"/>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94"/>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94"/>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2" name="Google Shape;8312;p94"/>
          <p:cNvGrpSpPr/>
          <p:nvPr/>
        </p:nvGrpSpPr>
        <p:grpSpPr>
          <a:xfrm>
            <a:off x="7354110" y="1688087"/>
            <a:ext cx="394713" cy="421927"/>
            <a:chOff x="-2312225" y="3238300"/>
            <a:chExt cx="274125" cy="293025"/>
          </a:xfrm>
        </p:grpSpPr>
        <p:sp>
          <p:nvSpPr>
            <p:cNvPr id="8313" name="Google Shape;8313;p94"/>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94"/>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5" name="Google Shape;8315;p94"/>
          <p:cNvGrpSpPr/>
          <p:nvPr/>
        </p:nvGrpSpPr>
        <p:grpSpPr>
          <a:xfrm>
            <a:off x="7341062" y="2153586"/>
            <a:ext cx="420811" cy="522864"/>
            <a:chOff x="-2310650" y="3525775"/>
            <a:chExt cx="292250" cy="363125"/>
          </a:xfrm>
        </p:grpSpPr>
        <p:sp>
          <p:nvSpPr>
            <p:cNvPr id="8316" name="Google Shape;8316;p94"/>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94"/>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94"/>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94"/>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0" name="Google Shape;8320;p94"/>
          <p:cNvGrpSpPr/>
          <p:nvPr/>
        </p:nvGrpSpPr>
        <p:grpSpPr>
          <a:xfrm>
            <a:off x="7351827" y="2756825"/>
            <a:ext cx="423079" cy="419659"/>
            <a:chOff x="-2310650" y="3958175"/>
            <a:chExt cx="293825" cy="291450"/>
          </a:xfrm>
        </p:grpSpPr>
        <p:sp>
          <p:nvSpPr>
            <p:cNvPr id="8321" name="Google Shape;8321;p94"/>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94"/>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3" name="Google Shape;8323;p94"/>
          <p:cNvGrpSpPr/>
          <p:nvPr/>
        </p:nvGrpSpPr>
        <p:grpSpPr>
          <a:xfrm>
            <a:off x="4718688" y="3308459"/>
            <a:ext cx="424159" cy="419659"/>
            <a:chOff x="-1182750" y="3962900"/>
            <a:chExt cx="294575" cy="291450"/>
          </a:xfrm>
        </p:grpSpPr>
        <p:sp>
          <p:nvSpPr>
            <p:cNvPr id="8324" name="Google Shape;8324;p94"/>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94"/>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94"/>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94"/>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94"/>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94"/>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94"/>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1" name="Google Shape;8331;p94"/>
          <p:cNvGrpSpPr/>
          <p:nvPr/>
        </p:nvGrpSpPr>
        <p:grpSpPr>
          <a:xfrm>
            <a:off x="2471824" y="1689223"/>
            <a:ext cx="424195" cy="419659"/>
            <a:chOff x="-5611575" y="3272950"/>
            <a:chExt cx="294600" cy="291450"/>
          </a:xfrm>
        </p:grpSpPr>
        <p:sp>
          <p:nvSpPr>
            <p:cNvPr id="8332" name="Google Shape;8332;p94"/>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94"/>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94"/>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94"/>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94"/>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7" name="Google Shape;8337;p94"/>
          <p:cNvGrpSpPr/>
          <p:nvPr/>
        </p:nvGrpSpPr>
        <p:grpSpPr>
          <a:xfrm>
            <a:off x="2471824" y="2205770"/>
            <a:ext cx="424195" cy="418507"/>
            <a:chOff x="-5613150" y="3632900"/>
            <a:chExt cx="294600" cy="290650"/>
          </a:xfrm>
        </p:grpSpPr>
        <p:sp>
          <p:nvSpPr>
            <p:cNvPr id="8338" name="Google Shape;8338;p94"/>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94"/>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0" name="Google Shape;8340;p94"/>
          <p:cNvGrpSpPr/>
          <p:nvPr/>
        </p:nvGrpSpPr>
        <p:grpSpPr>
          <a:xfrm>
            <a:off x="2483722" y="2756270"/>
            <a:ext cx="424195" cy="420775"/>
            <a:chOff x="-5613150" y="3991275"/>
            <a:chExt cx="294600" cy="292225"/>
          </a:xfrm>
        </p:grpSpPr>
        <p:sp>
          <p:nvSpPr>
            <p:cNvPr id="8341" name="Google Shape;8341;p94"/>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94"/>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94"/>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94"/>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94"/>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94"/>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94"/>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94"/>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94"/>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0" name="Google Shape;8350;p94"/>
          <p:cNvGrpSpPr/>
          <p:nvPr/>
        </p:nvGrpSpPr>
        <p:grpSpPr>
          <a:xfrm>
            <a:off x="5155210" y="1689438"/>
            <a:ext cx="434634" cy="419227"/>
            <a:chOff x="-3768700" y="3253275"/>
            <a:chExt cx="301850" cy="291150"/>
          </a:xfrm>
        </p:grpSpPr>
        <p:sp>
          <p:nvSpPr>
            <p:cNvPr id="8351" name="Google Shape;8351;p94"/>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94"/>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94"/>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4" name="Google Shape;8354;p94"/>
          <p:cNvGrpSpPr/>
          <p:nvPr/>
        </p:nvGrpSpPr>
        <p:grpSpPr>
          <a:xfrm>
            <a:off x="5159293" y="2217090"/>
            <a:ext cx="426462" cy="395865"/>
            <a:chOff x="-3808700" y="3628950"/>
            <a:chExt cx="296175" cy="274925"/>
          </a:xfrm>
        </p:grpSpPr>
        <p:sp>
          <p:nvSpPr>
            <p:cNvPr id="8355" name="Google Shape;8355;p94"/>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94"/>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94"/>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8" name="Google Shape;8358;p94"/>
          <p:cNvGrpSpPr/>
          <p:nvPr/>
        </p:nvGrpSpPr>
        <p:grpSpPr>
          <a:xfrm>
            <a:off x="5224504" y="2756412"/>
            <a:ext cx="419443" cy="420487"/>
            <a:chOff x="-3771675" y="3971775"/>
            <a:chExt cx="291300" cy="292025"/>
          </a:xfrm>
        </p:grpSpPr>
        <p:sp>
          <p:nvSpPr>
            <p:cNvPr id="8359" name="Google Shape;8359;p94"/>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94"/>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94"/>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94"/>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94"/>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4" name="Google Shape;8364;p94"/>
          <p:cNvGrpSpPr/>
          <p:nvPr/>
        </p:nvGrpSpPr>
        <p:grpSpPr>
          <a:xfrm>
            <a:off x="7885948" y="1716461"/>
            <a:ext cx="420271" cy="320774"/>
            <a:chOff x="-1951475" y="3273100"/>
            <a:chExt cx="291875" cy="222775"/>
          </a:xfrm>
        </p:grpSpPr>
        <p:sp>
          <p:nvSpPr>
            <p:cNvPr id="8365" name="Google Shape;8365;p94"/>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94"/>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94"/>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8" name="Google Shape;8368;p94"/>
          <p:cNvGrpSpPr/>
          <p:nvPr/>
        </p:nvGrpSpPr>
        <p:grpSpPr>
          <a:xfrm>
            <a:off x="7883429" y="2205191"/>
            <a:ext cx="425310" cy="419659"/>
            <a:chOff x="-1951475" y="3597450"/>
            <a:chExt cx="295375" cy="291450"/>
          </a:xfrm>
        </p:grpSpPr>
        <p:sp>
          <p:nvSpPr>
            <p:cNvPr id="8369" name="Google Shape;8369;p94"/>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94"/>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94"/>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94"/>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3" name="Google Shape;8373;p94"/>
          <p:cNvGrpSpPr/>
          <p:nvPr/>
        </p:nvGrpSpPr>
        <p:grpSpPr>
          <a:xfrm>
            <a:off x="7885680" y="2756825"/>
            <a:ext cx="444605" cy="419659"/>
            <a:chOff x="-1960150" y="3956600"/>
            <a:chExt cx="308775" cy="291450"/>
          </a:xfrm>
        </p:grpSpPr>
        <p:sp>
          <p:nvSpPr>
            <p:cNvPr id="8374" name="Google Shape;8374;p94"/>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94"/>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6" name="Google Shape;8376;p94"/>
          <p:cNvGrpSpPr/>
          <p:nvPr/>
        </p:nvGrpSpPr>
        <p:grpSpPr>
          <a:xfrm>
            <a:off x="1939718" y="3307636"/>
            <a:ext cx="420775" cy="420775"/>
            <a:chOff x="-804700" y="3226500"/>
            <a:chExt cx="292225" cy="292225"/>
          </a:xfrm>
        </p:grpSpPr>
        <p:sp>
          <p:nvSpPr>
            <p:cNvPr id="8377" name="Google Shape;8377;p94"/>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94"/>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94"/>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94"/>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94"/>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94"/>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94"/>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4" name="Google Shape;8384;p94"/>
          <p:cNvGrpSpPr/>
          <p:nvPr/>
        </p:nvGrpSpPr>
        <p:grpSpPr>
          <a:xfrm>
            <a:off x="3019809" y="1688647"/>
            <a:ext cx="420775" cy="420811"/>
            <a:chOff x="-5251625" y="3272950"/>
            <a:chExt cx="292225" cy="292250"/>
          </a:xfrm>
        </p:grpSpPr>
        <p:sp>
          <p:nvSpPr>
            <p:cNvPr id="8385" name="Google Shape;8385;p94"/>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94"/>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94"/>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8" name="Google Shape;8388;p94"/>
          <p:cNvGrpSpPr/>
          <p:nvPr/>
        </p:nvGrpSpPr>
        <p:grpSpPr>
          <a:xfrm>
            <a:off x="3016407" y="2204348"/>
            <a:ext cx="427578" cy="421351"/>
            <a:chOff x="-5254775" y="3631325"/>
            <a:chExt cx="296950" cy="292625"/>
          </a:xfrm>
        </p:grpSpPr>
        <p:sp>
          <p:nvSpPr>
            <p:cNvPr id="8389" name="Google Shape;8389;p94"/>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94"/>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94"/>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94"/>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94"/>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94"/>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94"/>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6" name="Google Shape;8396;p94"/>
          <p:cNvGrpSpPr/>
          <p:nvPr/>
        </p:nvGrpSpPr>
        <p:grpSpPr>
          <a:xfrm>
            <a:off x="3032265" y="2756270"/>
            <a:ext cx="419659" cy="420775"/>
            <a:chOff x="-5251625" y="3991275"/>
            <a:chExt cx="291450" cy="292225"/>
          </a:xfrm>
        </p:grpSpPr>
        <p:sp>
          <p:nvSpPr>
            <p:cNvPr id="8397" name="Google Shape;8397;p94"/>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94"/>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94"/>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94"/>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94"/>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2" name="Google Shape;8402;p94"/>
          <p:cNvGrpSpPr/>
          <p:nvPr/>
        </p:nvGrpSpPr>
        <p:grpSpPr>
          <a:xfrm>
            <a:off x="5772848" y="1689240"/>
            <a:ext cx="319874" cy="419623"/>
            <a:chOff x="-3365275" y="3253275"/>
            <a:chExt cx="222150" cy="291425"/>
          </a:xfrm>
        </p:grpSpPr>
        <p:sp>
          <p:nvSpPr>
            <p:cNvPr id="8403" name="Google Shape;8403;p94"/>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94"/>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5" name="Google Shape;8405;p94"/>
          <p:cNvGrpSpPr/>
          <p:nvPr/>
        </p:nvGrpSpPr>
        <p:grpSpPr>
          <a:xfrm>
            <a:off x="5746786" y="2204058"/>
            <a:ext cx="371998" cy="421927"/>
            <a:chOff x="-3383375" y="3611625"/>
            <a:chExt cx="258350" cy="293025"/>
          </a:xfrm>
        </p:grpSpPr>
        <p:sp>
          <p:nvSpPr>
            <p:cNvPr id="8406" name="Google Shape;8406;p94"/>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94"/>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8" name="Google Shape;8408;p94"/>
          <p:cNvGrpSpPr/>
          <p:nvPr/>
        </p:nvGrpSpPr>
        <p:grpSpPr>
          <a:xfrm>
            <a:off x="5809135" y="2756826"/>
            <a:ext cx="271097" cy="419659"/>
            <a:chOff x="-3347950" y="3971575"/>
            <a:chExt cx="188275" cy="291450"/>
          </a:xfrm>
        </p:grpSpPr>
        <p:sp>
          <p:nvSpPr>
            <p:cNvPr id="8409" name="Google Shape;8409;p94"/>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94"/>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94"/>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2" name="Google Shape;8412;p94"/>
          <p:cNvGrpSpPr/>
          <p:nvPr/>
        </p:nvGrpSpPr>
        <p:grpSpPr>
          <a:xfrm>
            <a:off x="858994" y="3307061"/>
            <a:ext cx="371998" cy="421927"/>
            <a:chOff x="-1575775" y="3238300"/>
            <a:chExt cx="258350" cy="293025"/>
          </a:xfrm>
        </p:grpSpPr>
        <p:sp>
          <p:nvSpPr>
            <p:cNvPr id="8413" name="Google Shape;8413;p94"/>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94"/>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94"/>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94"/>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94"/>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8" name="Google Shape;8418;p94"/>
          <p:cNvGrpSpPr/>
          <p:nvPr/>
        </p:nvGrpSpPr>
        <p:grpSpPr>
          <a:xfrm>
            <a:off x="2503892" y="3309051"/>
            <a:ext cx="423079" cy="424159"/>
            <a:chOff x="-1591550" y="3597475"/>
            <a:chExt cx="293825" cy="294575"/>
          </a:xfrm>
        </p:grpSpPr>
        <p:sp>
          <p:nvSpPr>
            <p:cNvPr id="8419" name="Google Shape;8419;p94"/>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94"/>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94"/>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2" name="Google Shape;8422;p94"/>
          <p:cNvGrpSpPr/>
          <p:nvPr/>
        </p:nvGrpSpPr>
        <p:grpSpPr>
          <a:xfrm>
            <a:off x="4153362" y="3318663"/>
            <a:ext cx="421927" cy="399248"/>
            <a:chOff x="-1592325" y="3957400"/>
            <a:chExt cx="293025" cy="277275"/>
          </a:xfrm>
        </p:grpSpPr>
        <p:sp>
          <p:nvSpPr>
            <p:cNvPr id="8423" name="Google Shape;8423;p94"/>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94"/>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94"/>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94"/>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7" name="Google Shape;8427;p94"/>
          <p:cNvGrpSpPr/>
          <p:nvPr/>
        </p:nvGrpSpPr>
        <p:grpSpPr>
          <a:xfrm>
            <a:off x="3640232" y="3310744"/>
            <a:ext cx="369730" cy="420775"/>
            <a:chOff x="-778700" y="3612425"/>
            <a:chExt cx="256775" cy="292225"/>
          </a:xfrm>
        </p:grpSpPr>
        <p:sp>
          <p:nvSpPr>
            <p:cNvPr id="8428" name="Google Shape;8428;p94"/>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94"/>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94"/>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94"/>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94"/>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94"/>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4" name="Google Shape;8434;p94"/>
          <p:cNvGrpSpPr/>
          <p:nvPr/>
        </p:nvGrpSpPr>
        <p:grpSpPr>
          <a:xfrm>
            <a:off x="6111733" y="3828305"/>
            <a:ext cx="340731" cy="387641"/>
            <a:chOff x="7728464" y="1561258"/>
            <a:chExt cx="349719" cy="397866"/>
          </a:xfrm>
        </p:grpSpPr>
        <p:sp>
          <p:nvSpPr>
            <p:cNvPr id="8435" name="Google Shape;8435;p94"/>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94"/>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7" name="Google Shape;8437;p94"/>
          <p:cNvGrpSpPr/>
          <p:nvPr/>
        </p:nvGrpSpPr>
        <p:grpSpPr>
          <a:xfrm>
            <a:off x="4034702" y="3828305"/>
            <a:ext cx="387681" cy="387641"/>
            <a:chOff x="5611350" y="1561258"/>
            <a:chExt cx="397907" cy="397866"/>
          </a:xfrm>
        </p:grpSpPr>
        <p:sp>
          <p:nvSpPr>
            <p:cNvPr id="8438" name="Google Shape;8438;p94"/>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94"/>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94"/>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94"/>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2" name="Google Shape;8442;p94"/>
          <p:cNvGrpSpPr/>
          <p:nvPr/>
        </p:nvGrpSpPr>
        <p:grpSpPr>
          <a:xfrm>
            <a:off x="4553987" y="3925571"/>
            <a:ext cx="387610" cy="193109"/>
            <a:chOff x="6140660" y="1661097"/>
            <a:chExt cx="397835" cy="198202"/>
          </a:xfrm>
        </p:grpSpPr>
        <p:sp>
          <p:nvSpPr>
            <p:cNvPr id="8443" name="Google Shape;8443;p94"/>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94"/>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94"/>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94"/>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7" name="Google Shape;8447;p94"/>
          <p:cNvGrpSpPr/>
          <p:nvPr/>
        </p:nvGrpSpPr>
        <p:grpSpPr>
          <a:xfrm>
            <a:off x="5073202" y="3828305"/>
            <a:ext cx="387681" cy="387641"/>
            <a:chOff x="6669907" y="1561258"/>
            <a:chExt cx="397907" cy="397866"/>
          </a:xfrm>
        </p:grpSpPr>
        <p:sp>
          <p:nvSpPr>
            <p:cNvPr id="8448" name="Google Shape;8448;p94"/>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94"/>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94"/>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94"/>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94"/>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3" name="Google Shape;8453;p94"/>
          <p:cNvGrpSpPr/>
          <p:nvPr/>
        </p:nvGrpSpPr>
        <p:grpSpPr>
          <a:xfrm>
            <a:off x="1958433" y="3885842"/>
            <a:ext cx="387681" cy="272572"/>
            <a:chOff x="3386036" y="1746339"/>
            <a:chExt cx="397907" cy="279762"/>
          </a:xfrm>
        </p:grpSpPr>
        <p:sp>
          <p:nvSpPr>
            <p:cNvPr id="8454" name="Google Shape;8454;p94"/>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94"/>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6" name="Google Shape;8456;p94"/>
          <p:cNvGrpSpPr/>
          <p:nvPr/>
        </p:nvGrpSpPr>
        <p:grpSpPr>
          <a:xfrm>
            <a:off x="2996130" y="3828288"/>
            <a:ext cx="387681" cy="387681"/>
            <a:chOff x="4417380" y="1687279"/>
            <a:chExt cx="397907" cy="397907"/>
          </a:xfrm>
        </p:grpSpPr>
        <p:sp>
          <p:nvSpPr>
            <p:cNvPr id="8457" name="Google Shape;8457;p94"/>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94"/>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9" name="Google Shape;8459;p94"/>
          <p:cNvGrpSpPr/>
          <p:nvPr/>
        </p:nvGrpSpPr>
        <p:grpSpPr>
          <a:xfrm>
            <a:off x="7942611" y="3308537"/>
            <a:ext cx="387661" cy="387661"/>
            <a:chOff x="2869999" y="1687279"/>
            <a:chExt cx="397887" cy="397887"/>
          </a:xfrm>
        </p:grpSpPr>
        <p:sp>
          <p:nvSpPr>
            <p:cNvPr id="8460" name="Google Shape;8460;p94"/>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94"/>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2" name="Google Shape;8462;p94"/>
          <p:cNvGrpSpPr/>
          <p:nvPr/>
        </p:nvGrpSpPr>
        <p:grpSpPr>
          <a:xfrm>
            <a:off x="2477718" y="3828664"/>
            <a:ext cx="386807" cy="386929"/>
            <a:chOff x="3902887" y="1687655"/>
            <a:chExt cx="397010" cy="397135"/>
          </a:xfrm>
        </p:grpSpPr>
        <p:sp>
          <p:nvSpPr>
            <p:cNvPr id="8463" name="Google Shape;8463;p94"/>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94"/>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5" name="Google Shape;8465;p94"/>
          <p:cNvGrpSpPr/>
          <p:nvPr/>
        </p:nvGrpSpPr>
        <p:grpSpPr>
          <a:xfrm>
            <a:off x="3515416" y="3828344"/>
            <a:ext cx="387681" cy="387681"/>
            <a:chOff x="4933458" y="1687279"/>
            <a:chExt cx="397907" cy="397907"/>
          </a:xfrm>
        </p:grpSpPr>
        <p:sp>
          <p:nvSpPr>
            <p:cNvPr id="8466" name="Google Shape;8466;p94"/>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94"/>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8" name="Google Shape;8468;p94"/>
          <p:cNvGrpSpPr/>
          <p:nvPr/>
        </p:nvGrpSpPr>
        <p:grpSpPr>
          <a:xfrm>
            <a:off x="5286246" y="3308537"/>
            <a:ext cx="387681" cy="387661"/>
            <a:chOff x="266768" y="1721375"/>
            <a:chExt cx="397907" cy="397887"/>
          </a:xfrm>
        </p:grpSpPr>
        <p:sp>
          <p:nvSpPr>
            <p:cNvPr id="8469" name="Google Shape;8469;p94"/>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94"/>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1" name="Google Shape;8471;p94"/>
          <p:cNvGrpSpPr/>
          <p:nvPr/>
        </p:nvGrpSpPr>
        <p:grpSpPr>
          <a:xfrm>
            <a:off x="7411672" y="3308924"/>
            <a:ext cx="387539" cy="386888"/>
            <a:chOff x="2408992" y="1722875"/>
            <a:chExt cx="397761" cy="397093"/>
          </a:xfrm>
        </p:grpSpPr>
        <p:sp>
          <p:nvSpPr>
            <p:cNvPr id="8472" name="Google Shape;8472;p94"/>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94"/>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4" name="Google Shape;8474;p94"/>
          <p:cNvGrpSpPr/>
          <p:nvPr/>
        </p:nvGrpSpPr>
        <p:grpSpPr>
          <a:xfrm>
            <a:off x="5592488" y="3828305"/>
            <a:ext cx="387641" cy="387641"/>
            <a:chOff x="7199196" y="1561258"/>
            <a:chExt cx="397866" cy="397866"/>
          </a:xfrm>
        </p:grpSpPr>
        <p:sp>
          <p:nvSpPr>
            <p:cNvPr id="8475" name="Google Shape;8475;p94"/>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94"/>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94"/>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78" name="Google Shape;8478;p94"/>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8479" name="Google Shape;8479;p94"/>
          <p:cNvGrpSpPr/>
          <p:nvPr/>
        </p:nvGrpSpPr>
        <p:grpSpPr>
          <a:xfrm>
            <a:off x="6348367" y="3308537"/>
            <a:ext cx="387661" cy="387661"/>
            <a:chOff x="1379798" y="1723250"/>
            <a:chExt cx="397887" cy="397887"/>
          </a:xfrm>
        </p:grpSpPr>
        <p:sp>
          <p:nvSpPr>
            <p:cNvPr id="8480" name="Google Shape;8480;p94"/>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94"/>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94"/>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94"/>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4" name="Google Shape;8484;p94"/>
          <p:cNvGrpSpPr/>
          <p:nvPr/>
        </p:nvGrpSpPr>
        <p:grpSpPr>
          <a:xfrm>
            <a:off x="5817327" y="3308537"/>
            <a:ext cx="387641" cy="387661"/>
            <a:chOff x="864491" y="1723250"/>
            <a:chExt cx="397866" cy="397887"/>
          </a:xfrm>
        </p:grpSpPr>
        <p:sp>
          <p:nvSpPr>
            <p:cNvPr id="8485" name="Google Shape;8485;p94"/>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94"/>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94"/>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88" name="Google Shape;8488;p94"/>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89" name="Google Shape;8489;p94"/>
          <p:cNvGrpSpPr/>
          <p:nvPr/>
        </p:nvGrpSpPr>
        <p:grpSpPr>
          <a:xfrm>
            <a:off x="6584154" y="3827060"/>
            <a:ext cx="388966" cy="388966"/>
            <a:chOff x="1190625" y="238125"/>
            <a:chExt cx="5235075" cy="5235075"/>
          </a:xfrm>
        </p:grpSpPr>
        <p:sp>
          <p:nvSpPr>
            <p:cNvPr id="8490" name="Google Shape;8490;p94"/>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94"/>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495" name="Shape 8495"/>
        <p:cNvGrpSpPr/>
        <p:nvPr/>
      </p:nvGrpSpPr>
      <p:grpSpPr>
        <a:xfrm>
          <a:off x="0" y="0"/>
          <a:ext cx="0" cy="0"/>
          <a:chOff x="0" y="0"/>
          <a:chExt cx="0" cy="0"/>
        </a:xfrm>
      </p:grpSpPr>
      <p:pic>
        <p:nvPicPr>
          <p:cNvPr id="8496" name="Google Shape;8496;p95">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4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sprint backlog</a:t>
            </a:r>
            <a:endParaRPr/>
          </a:p>
        </p:txBody>
      </p:sp>
      <p:sp>
        <p:nvSpPr>
          <p:cNvPr id="655" name="Google Shape;655;p43"/>
          <p:cNvSpPr txBox="1"/>
          <p:nvPr>
            <p:ph idx="1" type="body"/>
          </p:nvPr>
        </p:nvSpPr>
        <p:spPr>
          <a:xfrm>
            <a:off x="1117938" y="1325550"/>
            <a:ext cx="3153900" cy="288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Do you know what helps you make your point clear?</a:t>
            </a:r>
            <a:endParaRPr>
              <a:solidFill>
                <a:schemeClr val="dk1"/>
              </a:solidFill>
            </a:endParaRPr>
          </a:p>
          <a:p>
            <a:pPr indent="0" lvl="0" marL="0" rtl="0" algn="l">
              <a:spcBef>
                <a:spcPts val="0"/>
              </a:spcBef>
              <a:spcAft>
                <a:spcPts val="0"/>
              </a:spcAft>
              <a:buNone/>
            </a:pPr>
            <a:r>
              <a:rPr lang="en">
                <a:solidFill>
                  <a:schemeClr val="dk1"/>
                </a:solidFill>
              </a:rPr>
              <a:t>Lists like this one:</a:t>
            </a:r>
            <a:endParaRPr>
              <a:solidFill>
                <a:schemeClr val="dk1"/>
              </a:solidFill>
            </a:endParaRPr>
          </a:p>
          <a:p>
            <a:pPr indent="-317500" lvl="0" marL="457200" rtl="0" algn="l">
              <a:spcBef>
                <a:spcPts val="1600"/>
              </a:spcBef>
              <a:spcAft>
                <a:spcPts val="0"/>
              </a:spcAft>
              <a:buSzPts val="1400"/>
              <a:buChar char="●"/>
            </a:pPr>
            <a:r>
              <a:rPr lang="en">
                <a:solidFill>
                  <a:schemeClr val="dk1"/>
                </a:solidFill>
              </a:rPr>
              <a:t>They’re simple </a:t>
            </a:r>
            <a:endParaRPr>
              <a:solidFill>
                <a:schemeClr val="dk1"/>
              </a:solidFill>
            </a:endParaRPr>
          </a:p>
          <a:p>
            <a:pPr indent="-317500" lvl="0" marL="457200" rtl="0" algn="l">
              <a:spcBef>
                <a:spcPts val="0"/>
              </a:spcBef>
              <a:spcAft>
                <a:spcPts val="0"/>
              </a:spcAft>
              <a:buSzPts val="1400"/>
              <a:buChar char="●"/>
            </a:pPr>
            <a:r>
              <a:rPr lang="en">
                <a:solidFill>
                  <a:schemeClr val="dk1"/>
                </a:solidFill>
              </a:rPr>
              <a:t>You can organize your ideas clearly</a:t>
            </a:r>
            <a:endParaRPr>
              <a:solidFill>
                <a:schemeClr val="dk1"/>
              </a:solidFill>
            </a:endParaRPr>
          </a:p>
          <a:p>
            <a:pPr indent="-317500" lvl="0" marL="457200" rtl="0" algn="l">
              <a:spcBef>
                <a:spcPts val="0"/>
              </a:spcBef>
              <a:spcAft>
                <a:spcPts val="0"/>
              </a:spcAft>
              <a:buSzPts val="1400"/>
              <a:buChar char="●"/>
            </a:pPr>
            <a:r>
              <a:rPr lang="en">
                <a:solidFill>
                  <a:schemeClr val="dk1"/>
                </a:solidFill>
              </a:rPr>
              <a:t>You’ll never forget to buy milk!</a:t>
            </a:r>
            <a:endParaRPr>
              <a:solidFill>
                <a:schemeClr val="dk1"/>
              </a:solidFill>
            </a:endParaRPr>
          </a:p>
          <a:p>
            <a:pPr indent="0" lvl="0" marL="0" rtl="0" algn="l">
              <a:spcBef>
                <a:spcPts val="1600"/>
              </a:spcBef>
              <a:spcAft>
                <a:spcPts val="0"/>
              </a:spcAft>
              <a:buNone/>
            </a:pPr>
            <a:r>
              <a:rPr lang="en">
                <a:solidFill>
                  <a:schemeClr val="dk1"/>
                </a:solidFill>
              </a:rPr>
              <a:t>And the most important thing: the audience won’t miss the point of your presentation</a:t>
            </a:r>
            <a:endParaRPr/>
          </a:p>
        </p:txBody>
      </p:sp>
      <p:pic>
        <p:nvPicPr>
          <p:cNvPr id="656" name="Google Shape;656;p43"/>
          <p:cNvPicPr preferRelativeResize="0"/>
          <p:nvPr/>
        </p:nvPicPr>
        <p:blipFill rotWithShape="1">
          <a:blip r:embed="rId3">
            <a:alphaModFix/>
          </a:blip>
          <a:srcRect b="0" l="16893" r="18896" t="0"/>
          <a:stretch/>
        </p:blipFill>
        <p:spPr>
          <a:xfrm>
            <a:off x="4550512" y="963400"/>
            <a:ext cx="3475548" cy="36075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4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Objectives of the meeting</a:t>
            </a:r>
            <a:endParaRPr/>
          </a:p>
        </p:txBody>
      </p:sp>
      <p:sp>
        <p:nvSpPr>
          <p:cNvPr id="662" name="Google Shape;662;p44"/>
          <p:cNvSpPr txBox="1"/>
          <p:nvPr>
            <p:ph idx="3" type="subTitle"/>
          </p:nvPr>
        </p:nvSpPr>
        <p:spPr>
          <a:xfrm>
            <a:off x="1518175" y="2889000"/>
            <a:ext cx="2845200" cy="117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System—it’s only a bit larger than the Moon</a:t>
            </a:r>
            <a:endParaRPr/>
          </a:p>
        </p:txBody>
      </p:sp>
      <p:sp>
        <p:nvSpPr>
          <p:cNvPr id="663" name="Google Shape;663;p44"/>
          <p:cNvSpPr txBox="1"/>
          <p:nvPr>
            <p:ph idx="1" type="subTitle"/>
          </p:nvPr>
        </p:nvSpPr>
        <p:spPr>
          <a:xfrm>
            <a:off x="1518175" y="2392500"/>
            <a:ext cx="28452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Objective 1</a:t>
            </a:r>
            <a:endParaRPr/>
          </a:p>
        </p:txBody>
      </p:sp>
      <p:sp>
        <p:nvSpPr>
          <p:cNvPr id="664" name="Google Shape;664;p44"/>
          <p:cNvSpPr txBox="1"/>
          <p:nvPr>
            <p:ph idx="2" type="subTitle"/>
          </p:nvPr>
        </p:nvSpPr>
        <p:spPr>
          <a:xfrm>
            <a:off x="4780613" y="2392500"/>
            <a:ext cx="28452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Objective 2</a:t>
            </a:r>
            <a:endParaRPr/>
          </a:p>
        </p:txBody>
      </p:sp>
      <p:sp>
        <p:nvSpPr>
          <p:cNvPr id="665" name="Google Shape;665;p44"/>
          <p:cNvSpPr txBox="1"/>
          <p:nvPr>
            <p:ph idx="4" type="subTitle"/>
          </p:nvPr>
        </p:nvSpPr>
        <p:spPr>
          <a:xfrm>
            <a:off x="4780613" y="2889000"/>
            <a:ext cx="2845200" cy="117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hot and has a poisonous atmosphere</a:t>
            </a:r>
            <a:endParaRPr/>
          </a:p>
        </p:txBody>
      </p:sp>
      <p:sp>
        <p:nvSpPr>
          <p:cNvPr id="666" name="Google Shape;666;p44"/>
          <p:cNvSpPr/>
          <p:nvPr/>
        </p:nvSpPr>
        <p:spPr>
          <a:xfrm>
            <a:off x="2564275" y="1557125"/>
            <a:ext cx="753000" cy="753000"/>
          </a:xfrm>
          <a:prstGeom prst="ellipse">
            <a:avLst/>
          </a:prstGeom>
          <a:gradFill>
            <a:gsLst>
              <a:gs pos="0">
                <a:srgbClr val="00A44A">
                  <a:alpha val="71764"/>
                </a:srgbClr>
              </a:gs>
              <a:gs pos="100000">
                <a:schemeClr val="lt2"/>
              </a:gs>
            </a:gsLst>
            <a:path path="circle">
              <a:fillToRect b="50%" l="50%" r="50%" t="50%"/>
            </a:path>
            <a:tileRect/>
          </a:gradFill>
          <a:ln>
            <a:noFill/>
          </a:ln>
          <a:effectLst>
            <a:outerShdw blurRad="242888" rotWithShape="0" algn="bl" dir="6540000" dist="200025">
              <a:schemeClr val="lt2">
                <a:alpha val="3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4"/>
          <p:cNvSpPr/>
          <p:nvPr/>
        </p:nvSpPr>
        <p:spPr>
          <a:xfrm>
            <a:off x="5826725" y="1557125"/>
            <a:ext cx="753000" cy="753000"/>
          </a:xfrm>
          <a:prstGeom prst="ellipse">
            <a:avLst/>
          </a:prstGeom>
          <a:gradFill>
            <a:gsLst>
              <a:gs pos="0">
                <a:srgbClr val="00A44A">
                  <a:alpha val="71764"/>
                </a:srgbClr>
              </a:gs>
              <a:gs pos="100000">
                <a:schemeClr val="lt2"/>
              </a:gs>
            </a:gsLst>
            <a:path path="circle">
              <a:fillToRect b="50%" l="50%" r="50%" t="50%"/>
            </a:path>
            <a:tileRect/>
          </a:gradFill>
          <a:ln>
            <a:noFill/>
          </a:ln>
          <a:effectLst>
            <a:outerShdw blurRad="242888" rotWithShape="0" algn="bl" dir="6540000" dist="200025">
              <a:schemeClr val="lt2">
                <a:alpha val="3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8" name="Google Shape;668;p44"/>
          <p:cNvGrpSpPr/>
          <p:nvPr/>
        </p:nvGrpSpPr>
        <p:grpSpPr>
          <a:xfrm>
            <a:off x="2755445" y="1749603"/>
            <a:ext cx="370645" cy="368042"/>
            <a:chOff x="-63250675" y="3744075"/>
            <a:chExt cx="320350" cy="318100"/>
          </a:xfrm>
        </p:grpSpPr>
        <p:sp>
          <p:nvSpPr>
            <p:cNvPr id="669" name="Google Shape;669;p44"/>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4"/>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4"/>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 name="Google Shape;672;p44"/>
          <p:cNvSpPr/>
          <p:nvPr/>
        </p:nvSpPr>
        <p:spPr>
          <a:xfrm>
            <a:off x="6046926" y="1749988"/>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45"/>
          <p:cNvSpPr txBox="1"/>
          <p:nvPr>
            <p:ph type="title"/>
          </p:nvPr>
        </p:nvSpPr>
        <p:spPr>
          <a:xfrm>
            <a:off x="828575" y="1321750"/>
            <a:ext cx="63864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About the project</a:t>
            </a:r>
            <a:endParaRPr>
              <a:solidFill>
                <a:schemeClr val="dk1"/>
              </a:solidFill>
            </a:endParaRPr>
          </a:p>
        </p:txBody>
      </p:sp>
      <p:sp>
        <p:nvSpPr>
          <p:cNvPr id="678" name="Google Shape;678;p45"/>
          <p:cNvSpPr txBox="1"/>
          <p:nvPr>
            <p:ph idx="1" type="subTitle"/>
          </p:nvPr>
        </p:nvSpPr>
        <p:spPr>
          <a:xfrm>
            <a:off x="828575" y="2163538"/>
            <a:ext cx="4661100" cy="1194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You can give a brief description of the topic you want to talk about here. For example, if you want to talk about Mercury, you can say that it’s the smallest planet in the entire Solar System</a:t>
            </a:r>
            <a:endParaRPr/>
          </a:p>
        </p:txBody>
      </p:sp>
      <p:pic>
        <p:nvPicPr>
          <p:cNvPr id="679" name="Google Shape;679;p45"/>
          <p:cNvPicPr preferRelativeResize="0"/>
          <p:nvPr/>
        </p:nvPicPr>
        <p:blipFill rotWithShape="1">
          <a:blip r:embed="rId3">
            <a:alphaModFix/>
          </a:blip>
          <a:srcRect b="0" l="13540" r="13540" t="0"/>
          <a:stretch/>
        </p:blipFill>
        <p:spPr>
          <a:xfrm>
            <a:off x="5931601" y="2502400"/>
            <a:ext cx="2141727" cy="1957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46"/>
          <p:cNvSpPr/>
          <p:nvPr/>
        </p:nvSpPr>
        <p:spPr>
          <a:xfrm>
            <a:off x="1713725" y="3079200"/>
            <a:ext cx="5716500" cy="725400"/>
          </a:xfrm>
          <a:prstGeom prst="roundRect">
            <a:avLst>
              <a:gd fmla="val 50000" name="adj"/>
            </a:avLst>
          </a:prstGeom>
          <a:gradFill>
            <a:gsLst>
              <a:gs pos="0">
                <a:schemeClr val="accent1"/>
              </a:gs>
              <a:gs pos="100000">
                <a:srgbClr val="FF8042"/>
              </a:gs>
            </a:gsLst>
            <a:lin ang="0" scaled="0"/>
          </a:gradFill>
          <a:ln>
            <a:noFill/>
          </a:ln>
          <a:effectLst>
            <a:outerShdw blurRad="257175" rotWithShape="0" algn="bl" dir="5100000" dist="209550">
              <a:schemeClr val="accent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685" name="Google Shape;685;p46"/>
          <p:cNvSpPr txBox="1"/>
          <p:nvPr>
            <p:ph type="title"/>
          </p:nvPr>
        </p:nvSpPr>
        <p:spPr>
          <a:xfrm>
            <a:off x="2355825" y="3175975"/>
            <a:ext cx="4563900" cy="53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
            </a:r>
            <a:r>
              <a:rPr lang="en"/>
              <a:t>omeone Famous</a:t>
            </a:r>
            <a:endParaRPr/>
          </a:p>
        </p:txBody>
      </p:sp>
      <p:sp>
        <p:nvSpPr>
          <p:cNvPr id="686" name="Google Shape;686;p46"/>
          <p:cNvSpPr txBox="1"/>
          <p:nvPr>
            <p:ph idx="1" type="subTitle"/>
          </p:nvPr>
        </p:nvSpPr>
        <p:spPr>
          <a:xfrm>
            <a:off x="1458125" y="1338900"/>
            <a:ext cx="6227700" cy="174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“This is a quote, words full of wisdom that someone important said and can make the reader get inspired.”</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rint Planning Meeting by Slidesgo">
  <a:themeElements>
    <a:clrScheme name="Simple Light">
      <a:dk1>
        <a:srgbClr val="2E2E2E"/>
      </a:dk1>
      <a:lt1>
        <a:srgbClr val="FFFFFF"/>
      </a:lt1>
      <a:dk2>
        <a:srgbClr val="F1AA35"/>
      </a:dk2>
      <a:lt2>
        <a:srgbClr val="00A44A"/>
      </a:lt2>
      <a:accent1>
        <a:srgbClr val="F95626"/>
      </a:accent1>
      <a:accent2>
        <a:srgbClr val="FF97AB"/>
      </a:accent2>
      <a:accent3>
        <a:srgbClr val="CCCCCC"/>
      </a:accent3>
      <a:accent4>
        <a:srgbClr val="FFFFFF"/>
      </a:accent4>
      <a:accent5>
        <a:srgbClr val="FFFFFF"/>
      </a:accent5>
      <a:accent6>
        <a:srgbClr val="FFFFFF"/>
      </a:accent6>
      <a:hlink>
        <a:srgbClr val="2E2E2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